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588" r:id="rId2"/>
    <p:sldId id="409" r:id="rId3"/>
    <p:sldId id="485" r:id="rId4"/>
    <p:sldId id="563" r:id="rId5"/>
    <p:sldId id="583" r:id="rId6"/>
    <p:sldId id="467" r:id="rId7"/>
    <p:sldId id="584" r:id="rId8"/>
    <p:sldId id="491" r:id="rId9"/>
    <p:sldId id="492" r:id="rId10"/>
    <p:sldId id="585" r:id="rId11"/>
    <p:sldId id="586" r:id="rId12"/>
    <p:sldId id="483" r:id="rId13"/>
    <p:sldId id="486" r:id="rId14"/>
    <p:sldId id="487" r:id="rId15"/>
    <p:sldId id="507" r:id="rId16"/>
    <p:sldId id="266" r:id="rId17"/>
    <p:sldId id="267" r:id="rId18"/>
    <p:sldId id="488" r:id="rId19"/>
    <p:sldId id="269" r:id="rId20"/>
    <p:sldId id="508" r:id="rId21"/>
    <p:sldId id="509" r:id="rId22"/>
    <p:sldId id="510" r:id="rId23"/>
    <p:sldId id="511" r:id="rId24"/>
    <p:sldId id="512" r:id="rId25"/>
    <p:sldId id="513" r:id="rId26"/>
    <p:sldId id="514" r:id="rId27"/>
    <p:sldId id="515" r:id="rId28"/>
    <p:sldId id="516" r:id="rId29"/>
    <p:sldId id="517" r:id="rId30"/>
    <p:sldId id="518" r:id="rId31"/>
    <p:sldId id="519" r:id="rId32"/>
    <p:sldId id="506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7175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5" d="100"/>
          <a:sy n="55" d="100"/>
        </p:scale>
        <p:origin x="84" y="1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93243F-ED4F-4A54-AF1E-333012A99866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39289-B814-4485-815C-52D2849C5C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8406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863E-4A63-41E5-8D41-04EAA684142D}" type="slidenum">
              <a:rPr lang="nl-NL" smtClean="0"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41504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8852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8193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0215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9758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9541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7984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6596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2533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4820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7311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4066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166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.tiff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8E734F2A-498E-F991-CBA7-9534053030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338710"/>
            <a:ext cx="2774452" cy="31700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7EFD082-E04F-F84B-6204-1469A74B2BE7}"/>
              </a:ext>
            </a:extLst>
          </p:cNvPr>
          <p:cNvSpPr txBox="1"/>
          <p:nvPr/>
        </p:nvSpPr>
        <p:spPr>
          <a:xfrm>
            <a:off x="0" y="432000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Provinciale Staten</a:t>
            </a:r>
          </a:p>
          <a:p>
            <a:pPr algn="ctr"/>
            <a:r>
              <a:rPr lang="nl-NL" sz="2800" b="1" dirty="0">
                <a:latin typeface="Verdana" panose="020B0604030504040204" pitchFamily="34" charset="0"/>
                <a:ea typeface="Verdana" panose="020B0604030504040204" pitchFamily="34" charset="0"/>
              </a:rPr>
              <a:t>Les 9</a:t>
            </a:r>
          </a:p>
        </p:txBody>
      </p:sp>
    </p:spTree>
    <p:extLst>
      <p:ext uri="{BB962C8B-B14F-4D97-AF65-F5344CB8AC3E}">
        <p14:creationId xmlns:p14="http://schemas.microsoft.com/office/powerpoint/2010/main" val="3919842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C5F118CF-CFD0-AE4A-45B1-CB11E985A14D}"/>
              </a:ext>
            </a:extLst>
          </p:cNvPr>
          <p:cNvGrpSpPr/>
          <p:nvPr/>
        </p:nvGrpSpPr>
        <p:grpSpPr>
          <a:xfrm>
            <a:off x="2179149" y="1275126"/>
            <a:ext cx="4903503" cy="4878628"/>
            <a:chOff x="2430819" y="1417739"/>
            <a:chExt cx="4903503" cy="4878628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819" y="1417739"/>
              <a:ext cx="4903503" cy="4878628"/>
            </a:xfrm>
            <a:prstGeom prst="rect">
              <a:avLst/>
            </a:prstGeom>
          </p:spPr>
        </p:pic>
        <p:sp>
          <p:nvSpPr>
            <p:cNvPr id="5" name="Tekstvak 4"/>
            <p:cNvSpPr txBox="1"/>
            <p:nvPr/>
          </p:nvSpPr>
          <p:spPr>
            <a:xfrm rot="19980000">
              <a:off x="2944426" y="2339685"/>
              <a:ext cx="3435402" cy="892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nl-NL" sz="5500" b="1" cap="small" dirty="0">
                  <a:solidFill>
                    <a:srgbClr val="234C9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stempas</a:t>
              </a:r>
              <a:endParaRPr lang="en-US" sz="5500" b="1" cap="small" dirty="0">
                <a:solidFill>
                  <a:srgbClr val="234C9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A587484A-1880-F959-9501-AFB74A3D5E53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Uitnodiging</a:t>
            </a:r>
          </a:p>
        </p:txBody>
      </p:sp>
    </p:spTree>
    <p:extLst>
      <p:ext uri="{BB962C8B-B14F-4D97-AF65-F5344CB8AC3E}">
        <p14:creationId xmlns:p14="http://schemas.microsoft.com/office/powerpoint/2010/main" val="214064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ep 48">
            <a:extLst>
              <a:ext uri="{FF2B5EF4-FFF2-40B4-BE49-F238E27FC236}">
                <a16:creationId xmlns:a16="http://schemas.microsoft.com/office/drawing/2014/main" id="{F9BEEBCE-9727-8F12-C3A2-0522930A2B26}"/>
              </a:ext>
            </a:extLst>
          </p:cNvPr>
          <p:cNvGrpSpPr/>
          <p:nvPr/>
        </p:nvGrpSpPr>
        <p:grpSpPr>
          <a:xfrm>
            <a:off x="1156720" y="1692779"/>
            <a:ext cx="6826106" cy="4553400"/>
            <a:chOff x="1414912" y="1692779"/>
            <a:chExt cx="6826106" cy="4553400"/>
          </a:xfrm>
        </p:grpSpPr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51896FED-98B5-327A-17F7-C88F200E5335}"/>
                </a:ext>
              </a:extLst>
            </p:cNvPr>
            <p:cNvGrpSpPr/>
            <p:nvPr/>
          </p:nvGrpSpPr>
          <p:grpSpPr>
            <a:xfrm>
              <a:off x="1414912" y="1692779"/>
              <a:ext cx="6826106" cy="4553400"/>
              <a:chOff x="1414912" y="1692779"/>
              <a:chExt cx="6826106" cy="4553400"/>
            </a:xfrm>
          </p:grpSpPr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ED6FF7AA-8CE6-5757-CB0C-F9A90808B877}"/>
                  </a:ext>
                </a:extLst>
              </p:cNvPr>
              <p:cNvGrpSpPr/>
              <p:nvPr/>
            </p:nvGrpSpPr>
            <p:grpSpPr>
              <a:xfrm>
                <a:off x="1414912" y="1692779"/>
                <a:ext cx="6826106" cy="4553400"/>
                <a:chOff x="1414912" y="1692779"/>
                <a:chExt cx="6826106" cy="4553400"/>
              </a:xfrm>
            </p:grpSpPr>
            <p:grpSp>
              <p:nvGrpSpPr>
                <p:cNvPr id="35" name="Groep 34">
                  <a:extLst>
                    <a:ext uri="{FF2B5EF4-FFF2-40B4-BE49-F238E27FC236}">
                      <a16:creationId xmlns:a16="http://schemas.microsoft.com/office/drawing/2014/main" id="{41053C2A-6431-0A81-113D-3C8A53C15504}"/>
                    </a:ext>
                  </a:extLst>
                </p:cNvPr>
                <p:cNvGrpSpPr/>
                <p:nvPr/>
              </p:nvGrpSpPr>
              <p:grpSpPr>
                <a:xfrm>
                  <a:off x="1414912" y="1692779"/>
                  <a:ext cx="6826106" cy="4553400"/>
                  <a:chOff x="1235915" y="1708813"/>
                  <a:chExt cx="7184099" cy="4792202"/>
                </a:xfrm>
              </p:grpSpPr>
              <p:pic>
                <p:nvPicPr>
                  <p:cNvPr id="7" name="Afbeelding 6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35915" y="1708813"/>
                    <a:ext cx="7184099" cy="4792202"/>
                  </a:xfrm>
                  <a:prstGeom prst="rect">
                    <a:avLst/>
                  </a:prstGeom>
                  <a:solidFill>
                    <a:srgbClr val="B9CCDA"/>
                  </a:solidFill>
                </p:spPr>
              </p:pic>
              <p:sp>
                <p:nvSpPr>
                  <p:cNvPr id="2" name="Rechthoek 1">
                    <a:extLst>
                      <a:ext uri="{FF2B5EF4-FFF2-40B4-BE49-F238E27FC236}">
                        <a16:creationId xmlns:a16="http://schemas.microsoft.com/office/drawing/2014/main" id="{25E6C091-2DC9-C8F4-82D9-49F9925EA242}"/>
                      </a:ext>
                    </a:extLst>
                  </p:cNvPr>
                  <p:cNvSpPr/>
                  <p:nvPr/>
                </p:nvSpPr>
                <p:spPr>
                  <a:xfrm>
                    <a:off x="1753300" y="2060438"/>
                    <a:ext cx="2592198" cy="966236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3" name="Rechthoek 2">
                    <a:extLst>
                      <a:ext uri="{FF2B5EF4-FFF2-40B4-BE49-F238E27FC236}">
                        <a16:creationId xmlns:a16="http://schemas.microsoft.com/office/drawing/2014/main" id="{8B41995F-B9AD-D62C-A37E-8EB06F95C141}"/>
                      </a:ext>
                    </a:extLst>
                  </p:cNvPr>
                  <p:cNvSpPr/>
                  <p:nvPr/>
                </p:nvSpPr>
                <p:spPr>
                  <a:xfrm>
                    <a:off x="1737006" y="3241301"/>
                    <a:ext cx="2592198" cy="230832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5" name="Rechthoek 4">
                    <a:extLst>
                      <a:ext uri="{FF2B5EF4-FFF2-40B4-BE49-F238E27FC236}">
                        <a16:creationId xmlns:a16="http://schemas.microsoft.com/office/drawing/2014/main" id="{A659F968-36CF-5EA8-4A55-463658FA4FD5}"/>
                      </a:ext>
                    </a:extLst>
                  </p:cNvPr>
                  <p:cNvSpPr/>
                  <p:nvPr/>
                </p:nvSpPr>
                <p:spPr>
                  <a:xfrm>
                    <a:off x="1737006" y="4344237"/>
                    <a:ext cx="2608492" cy="381600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6" name="Rechthoek 5">
                    <a:extLst>
                      <a:ext uri="{FF2B5EF4-FFF2-40B4-BE49-F238E27FC236}">
                        <a16:creationId xmlns:a16="http://schemas.microsoft.com/office/drawing/2014/main" id="{3BEC18B5-E683-884C-EFFC-82137C35C889}"/>
                      </a:ext>
                    </a:extLst>
                  </p:cNvPr>
                  <p:cNvSpPr/>
                  <p:nvPr/>
                </p:nvSpPr>
                <p:spPr>
                  <a:xfrm>
                    <a:off x="5299592" y="3026674"/>
                    <a:ext cx="2611225" cy="1578881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</p:grpSp>
            <p:sp>
              <p:nvSpPr>
                <p:cNvPr id="9" name="Tekstvak 8"/>
                <p:cNvSpPr txBox="1"/>
                <p:nvPr/>
              </p:nvSpPr>
              <p:spPr>
                <a:xfrm>
                  <a:off x="1848591" y="2029984"/>
                  <a:ext cx="260163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1200" b="1" dirty="0">
                      <a:ln w="12700">
                        <a:noFill/>
                      </a:ln>
                      <a:solidFill>
                        <a:srgbClr val="234C9B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Oproep voor de verkiezing</a:t>
                  </a:r>
                  <a:endParaRPr lang="en-US" sz="1200" b="1" dirty="0">
                    <a:ln w="12700">
                      <a:noFill/>
                    </a:ln>
                    <a:solidFill>
                      <a:srgbClr val="234C9B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p:grpSp>
          <p:sp>
            <p:nvSpPr>
              <p:cNvPr id="43" name="Tekstvak 42">
                <a:extLst>
                  <a:ext uri="{FF2B5EF4-FFF2-40B4-BE49-F238E27FC236}">
                    <a16:creationId xmlns:a16="http://schemas.microsoft.com/office/drawing/2014/main" id="{71AD0014-17D8-F772-B74A-5456ECD2F6CA}"/>
                  </a:ext>
                </a:extLst>
              </p:cNvPr>
              <p:cNvSpPr txBox="1"/>
              <p:nvPr/>
            </p:nvSpPr>
            <p:spPr>
              <a:xfrm>
                <a:off x="1867596" y="2567209"/>
                <a:ext cx="260163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200" b="1" dirty="0">
                    <a:ln w="12700">
                      <a:noFill/>
                    </a:ln>
                    <a:solidFill>
                      <a:srgbClr val="234C9B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op</a:t>
                </a:r>
                <a:endParaRPr lang="en-US" sz="1200" b="1" dirty="0">
                  <a:ln w="12700">
                    <a:noFill/>
                  </a:ln>
                  <a:solidFill>
                    <a:srgbClr val="234C9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48" name="Tekstvak 47">
              <a:extLst>
                <a:ext uri="{FF2B5EF4-FFF2-40B4-BE49-F238E27FC236}">
                  <a16:creationId xmlns:a16="http://schemas.microsoft.com/office/drawing/2014/main" id="{2E3E5A7E-0D17-99D9-3438-4DB3F767E3BE}"/>
                </a:ext>
              </a:extLst>
            </p:cNvPr>
            <p:cNvSpPr txBox="1"/>
            <p:nvPr/>
          </p:nvSpPr>
          <p:spPr>
            <a:xfrm>
              <a:off x="4390694" y="5766390"/>
              <a:ext cx="885397" cy="46166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chemeClr val="bg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PS</a:t>
              </a:r>
            </a:p>
          </p:txBody>
        </p:sp>
      </p:grpSp>
      <p:grpSp>
        <p:nvGrpSpPr>
          <p:cNvPr id="32" name="Groep 31"/>
          <p:cNvGrpSpPr/>
          <p:nvPr/>
        </p:nvGrpSpPr>
        <p:grpSpPr>
          <a:xfrm>
            <a:off x="1868238" y="2553571"/>
            <a:ext cx="3345570" cy="474482"/>
            <a:chOff x="729080" y="1869732"/>
            <a:chExt cx="3345570" cy="474482"/>
          </a:xfrm>
        </p:grpSpPr>
        <p:grpSp>
          <p:nvGrpSpPr>
            <p:cNvPr id="23" name="Groep 22"/>
            <p:cNvGrpSpPr/>
            <p:nvPr/>
          </p:nvGrpSpPr>
          <p:grpSpPr>
            <a:xfrm>
              <a:off x="729080" y="1869732"/>
              <a:ext cx="3345570" cy="474482"/>
              <a:chOff x="729080" y="1869732"/>
              <a:chExt cx="3345570" cy="474482"/>
            </a:xfrm>
          </p:grpSpPr>
          <p:sp>
            <p:nvSpPr>
              <p:cNvPr id="12" name="Tekstvak 11"/>
              <p:cNvSpPr txBox="1"/>
              <p:nvPr/>
            </p:nvSpPr>
            <p:spPr>
              <a:xfrm>
                <a:off x="729080" y="1869732"/>
                <a:ext cx="268084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100" b="1" dirty="0">
                    <a:ln w="12700">
                      <a:noFill/>
                    </a:ln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woensdag 16 maart</a:t>
                </a:r>
                <a:endParaRPr lang="en-US" sz="1100" b="1" dirty="0">
                  <a:ln w="12700">
                    <a:noFill/>
                  </a:ln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9" name="PIJL-RECHTS 18"/>
              <p:cNvSpPr/>
              <p:nvPr/>
            </p:nvSpPr>
            <p:spPr>
              <a:xfrm rot="10800000">
                <a:off x="2994650" y="1897121"/>
                <a:ext cx="1080000" cy="447093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8" name="Tekstvak 27"/>
            <p:cNvSpPr txBox="1"/>
            <p:nvPr/>
          </p:nvSpPr>
          <p:spPr>
            <a:xfrm>
              <a:off x="3219451" y="1942983"/>
              <a:ext cx="85389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500" b="1" cap="small" dirty="0"/>
                <a:t>wanneer</a:t>
              </a:r>
              <a:endParaRPr lang="en-US" sz="1500" b="1" cap="small" dirty="0"/>
            </a:p>
          </p:txBody>
        </p:sp>
      </p:grpSp>
      <p:grpSp>
        <p:nvGrpSpPr>
          <p:cNvPr id="33" name="Groep 32"/>
          <p:cNvGrpSpPr/>
          <p:nvPr/>
        </p:nvGrpSpPr>
        <p:grpSpPr>
          <a:xfrm>
            <a:off x="1624608" y="3068113"/>
            <a:ext cx="4729938" cy="446400"/>
            <a:chOff x="2776987" y="1984993"/>
            <a:chExt cx="3163160" cy="446400"/>
          </a:xfrm>
        </p:grpSpPr>
        <p:grpSp>
          <p:nvGrpSpPr>
            <p:cNvPr id="24" name="Groep 23"/>
            <p:cNvGrpSpPr/>
            <p:nvPr/>
          </p:nvGrpSpPr>
          <p:grpSpPr>
            <a:xfrm>
              <a:off x="2776987" y="1984993"/>
              <a:ext cx="3163160" cy="446400"/>
              <a:chOff x="2776987" y="1984993"/>
              <a:chExt cx="3163160" cy="446400"/>
            </a:xfrm>
          </p:grpSpPr>
          <p:sp>
            <p:nvSpPr>
              <p:cNvPr id="13" name="Tekstvak 12"/>
              <p:cNvSpPr txBox="1"/>
              <p:nvPr/>
            </p:nvSpPr>
            <p:spPr>
              <a:xfrm>
                <a:off x="2776987" y="2065907"/>
                <a:ext cx="316316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900" b="1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Van 7.30 uur tot 21.00 uur.</a:t>
                </a:r>
                <a:endParaRPr lang="en-US" sz="900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0" name="PIJL-RECHTS 19"/>
              <p:cNvSpPr/>
              <p:nvPr/>
            </p:nvSpPr>
            <p:spPr>
              <a:xfrm rot="10800000">
                <a:off x="4455022" y="1984993"/>
                <a:ext cx="722253" cy="4464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kstvak 28"/>
            <p:cNvSpPr txBox="1"/>
            <p:nvPr/>
          </p:nvSpPr>
          <p:spPr>
            <a:xfrm>
              <a:off x="4615692" y="2036976"/>
              <a:ext cx="56585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500" b="1" cap="small" dirty="0"/>
                <a:t>hoe laat</a:t>
              </a:r>
              <a:endParaRPr lang="en-US" sz="1500" b="1" cap="small" dirty="0"/>
            </a:p>
          </p:txBody>
        </p:sp>
      </p:grpSp>
      <p:grpSp>
        <p:nvGrpSpPr>
          <p:cNvPr id="34" name="Groep 33"/>
          <p:cNvGrpSpPr/>
          <p:nvPr/>
        </p:nvGrpSpPr>
        <p:grpSpPr>
          <a:xfrm>
            <a:off x="1624608" y="4124345"/>
            <a:ext cx="3632081" cy="446400"/>
            <a:chOff x="900080" y="3690299"/>
            <a:chExt cx="3632081" cy="446400"/>
          </a:xfrm>
        </p:grpSpPr>
        <p:grpSp>
          <p:nvGrpSpPr>
            <p:cNvPr id="25" name="Groep 24"/>
            <p:cNvGrpSpPr/>
            <p:nvPr/>
          </p:nvGrpSpPr>
          <p:grpSpPr>
            <a:xfrm>
              <a:off x="900080" y="3690299"/>
              <a:ext cx="3589200" cy="446400"/>
              <a:chOff x="900080" y="3690299"/>
              <a:chExt cx="3589200" cy="446400"/>
            </a:xfrm>
          </p:grpSpPr>
          <p:sp>
            <p:nvSpPr>
              <p:cNvPr id="14" name="Tekstvak 13"/>
              <p:cNvSpPr txBox="1"/>
              <p:nvPr/>
            </p:nvSpPr>
            <p:spPr>
              <a:xfrm>
                <a:off x="900080" y="3817117"/>
                <a:ext cx="288032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000" b="1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Basisschool De Regenboog</a:t>
                </a:r>
                <a:endParaRPr lang="en-US" sz="1000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1" name="PIJL-RECHTS 20"/>
              <p:cNvSpPr/>
              <p:nvPr/>
            </p:nvSpPr>
            <p:spPr>
              <a:xfrm rot="10800000">
                <a:off x="3409280" y="3690299"/>
                <a:ext cx="1080000" cy="4464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kstvak 29"/>
            <p:cNvSpPr txBox="1"/>
            <p:nvPr/>
          </p:nvSpPr>
          <p:spPr>
            <a:xfrm>
              <a:off x="3737107" y="3737102"/>
              <a:ext cx="79505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500" b="1" cap="small" dirty="0"/>
                <a:t>waar</a:t>
              </a:r>
              <a:endParaRPr lang="en-US" sz="1500" b="1" cap="small" dirty="0"/>
            </a:p>
          </p:txBody>
        </p:sp>
      </p:grpSp>
      <p:grpSp>
        <p:nvGrpSpPr>
          <p:cNvPr id="41" name="Groep 40"/>
          <p:cNvGrpSpPr/>
          <p:nvPr/>
        </p:nvGrpSpPr>
        <p:grpSpPr>
          <a:xfrm>
            <a:off x="4549086" y="3383619"/>
            <a:ext cx="3071618" cy="677108"/>
            <a:chOff x="4842813" y="2664000"/>
            <a:chExt cx="3071618" cy="677108"/>
          </a:xfrm>
        </p:grpSpPr>
        <p:grpSp>
          <p:nvGrpSpPr>
            <p:cNvPr id="38" name="Groep 37"/>
            <p:cNvGrpSpPr/>
            <p:nvPr/>
          </p:nvGrpSpPr>
          <p:grpSpPr>
            <a:xfrm>
              <a:off x="4842813" y="2773912"/>
              <a:ext cx="1080000" cy="446400"/>
              <a:chOff x="5070309" y="2773912"/>
              <a:chExt cx="1080000" cy="446400"/>
            </a:xfrm>
          </p:grpSpPr>
          <p:sp>
            <p:nvSpPr>
              <p:cNvPr id="36" name="PIJL-RECHTS 35"/>
              <p:cNvSpPr/>
              <p:nvPr/>
            </p:nvSpPr>
            <p:spPr>
              <a:xfrm>
                <a:off x="5070309" y="2773912"/>
                <a:ext cx="1080000" cy="4464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kstvak 36"/>
              <p:cNvSpPr txBox="1"/>
              <p:nvPr/>
            </p:nvSpPr>
            <p:spPr>
              <a:xfrm>
                <a:off x="5363285" y="2819474"/>
                <a:ext cx="462448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500" b="1" cap="small" dirty="0"/>
                  <a:t>wie</a:t>
                </a:r>
                <a:endParaRPr lang="en-US" sz="1500" b="1" cap="small" dirty="0"/>
              </a:p>
            </p:txBody>
          </p:sp>
        </p:grpSp>
        <p:sp>
          <p:nvSpPr>
            <p:cNvPr id="40" name="Tekstvak 39"/>
            <p:cNvSpPr txBox="1"/>
            <p:nvPr/>
          </p:nvSpPr>
          <p:spPr>
            <a:xfrm>
              <a:off x="5934055" y="2664000"/>
              <a:ext cx="198037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b="1" dirty="0" err="1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Omar</a:t>
              </a:r>
              <a:r>
                <a:rPr lang="nl-NL" sz="1000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el </a:t>
              </a:r>
              <a:r>
                <a:rPr lang="nl-NL" sz="1000" b="1" dirty="0" err="1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Bouhnani</a:t>
              </a:r>
              <a:endParaRPr lang="nl-NL" sz="1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endParaRPr lang="nl-NL" sz="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nl-NL" sz="1000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Weteringstraat 41</a:t>
              </a:r>
            </a:p>
            <a:p>
              <a:endParaRPr lang="nl-NL" sz="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nl-NL" sz="1000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3061 MP Mijngemeente</a:t>
              </a:r>
              <a:endParaRPr lang="en-US" sz="1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31" name="Groep 30"/>
          <p:cNvGrpSpPr/>
          <p:nvPr/>
        </p:nvGrpSpPr>
        <p:grpSpPr>
          <a:xfrm>
            <a:off x="1590399" y="2092441"/>
            <a:ext cx="3677860" cy="446400"/>
            <a:chOff x="704069" y="1817801"/>
            <a:chExt cx="3677860" cy="446400"/>
          </a:xfrm>
        </p:grpSpPr>
        <p:grpSp>
          <p:nvGrpSpPr>
            <p:cNvPr id="22" name="Groep 21"/>
            <p:cNvGrpSpPr/>
            <p:nvPr/>
          </p:nvGrpSpPr>
          <p:grpSpPr>
            <a:xfrm>
              <a:off x="704069" y="1817801"/>
              <a:ext cx="3622103" cy="446400"/>
              <a:chOff x="704069" y="1817801"/>
              <a:chExt cx="3622103" cy="446400"/>
            </a:xfrm>
          </p:grpSpPr>
          <p:sp>
            <p:nvSpPr>
              <p:cNvPr id="11" name="Tekstvak 10"/>
              <p:cNvSpPr txBox="1"/>
              <p:nvPr/>
            </p:nvSpPr>
            <p:spPr>
              <a:xfrm>
                <a:off x="704069" y="1953845"/>
                <a:ext cx="273630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100" b="1" dirty="0">
                    <a:ln w="12700">
                      <a:noFill/>
                    </a:ln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van de Provinciale Staten</a:t>
                </a:r>
                <a:endParaRPr lang="en-US" sz="1100" b="1" dirty="0">
                  <a:ln w="12700">
                    <a:noFill/>
                  </a:ln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" name="PIJL-RECHTS 17"/>
              <p:cNvSpPr/>
              <p:nvPr/>
            </p:nvSpPr>
            <p:spPr>
              <a:xfrm rot="10800000">
                <a:off x="3246172" y="1817801"/>
                <a:ext cx="1080000" cy="4464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kstvak 26"/>
            <p:cNvSpPr txBox="1"/>
            <p:nvPr/>
          </p:nvSpPr>
          <p:spPr>
            <a:xfrm>
              <a:off x="3385533" y="1870761"/>
              <a:ext cx="99639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500" b="1" cap="small" dirty="0"/>
                <a:t>waarvoor</a:t>
              </a:r>
              <a:endParaRPr lang="en-US" sz="1500" b="1" cap="small" dirty="0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26366AB3-1781-9B1C-987E-EAE17611F862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Uitnodiging</a:t>
            </a:r>
          </a:p>
        </p:txBody>
      </p:sp>
    </p:spTree>
    <p:extLst>
      <p:ext uri="{BB962C8B-B14F-4D97-AF65-F5344CB8AC3E}">
        <p14:creationId xmlns:p14="http://schemas.microsoft.com/office/powerpoint/2010/main" val="144668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ening, schets, illustratie, tekenfilm&#10;&#10;Automatisch gegenereerde beschrijving">
            <a:extLst>
              <a:ext uri="{FF2B5EF4-FFF2-40B4-BE49-F238E27FC236}">
                <a16:creationId xmlns:a16="http://schemas.microsoft.com/office/drawing/2014/main" id="{9F3801E7-7F6B-745E-DC46-46F1E18BC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909" y="326095"/>
            <a:ext cx="5628181" cy="620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51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A0BD1E3-6F68-C95D-9F87-0FA127CBE260}"/>
              </a:ext>
            </a:extLst>
          </p:cNvPr>
          <p:cNvSpPr txBox="1"/>
          <p:nvPr/>
        </p:nvSpPr>
        <p:spPr>
          <a:xfrm>
            <a:off x="215999" y="216000"/>
            <a:ext cx="6923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9.2 Stemmen met je voeten</a:t>
            </a:r>
          </a:p>
        </p:txBody>
      </p:sp>
    </p:spTree>
    <p:extLst>
      <p:ext uri="{BB962C8B-B14F-4D97-AF65-F5344CB8AC3E}">
        <p14:creationId xmlns:p14="http://schemas.microsoft.com/office/powerpoint/2010/main" val="2612624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6832" y="4005064"/>
            <a:ext cx="3465000" cy="2520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76456" y="4005064"/>
            <a:ext cx="3465000" cy="2520000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19F7729F-D442-61D4-92C5-BEF7BCB06976}"/>
              </a:ext>
            </a:extLst>
          </p:cNvPr>
          <p:cNvSpPr txBox="1"/>
          <p:nvPr/>
        </p:nvSpPr>
        <p:spPr>
          <a:xfrm flipH="1">
            <a:off x="0" y="288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Stemmen met je voeten</a:t>
            </a:r>
          </a:p>
        </p:txBody>
      </p:sp>
      <p:sp>
        <p:nvSpPr>
          <p:cNvPr id="3" name="Cilinder 2">
            <a:extLst>
              <a:ext uri="{FF2B5EF4-FFF2-40B4-BE49-F238E27FC236}">
                <a16:creationId xmlns:a16="http://schemas.microsoft.com/office/drawing/2014/main" id="{E85013EA-91C5-5FE0-6488-B4F009078682}"/>
              </a:ext>
            </a:extLst>
          </p:cNvPr>
          <p:cNvSpPr/>
          <p:nvPr/>
        </p:nvSpPr>
        <p:spPr>
          <a:xfrm>
            <a:off x="4463310" y="1720158"/>
            <a:ext cx="244595" cy="4535787"/>
          </a:xfrm>
          <a:prstGeom prst="can">
            <a:avLst/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9E4EF538-DD1A-5241-F352-BA5B02D642DA}"/>
              </a:ext>
            </a:extLst>
          </p:cNvPr>
          <p:cNvGrpSpPr/>
          <p:nvPr/>
        </p:nvGrpSpPr>
        <p:grpSpPr>
          <a:xfrm>
            <a:off x="988820" y="2114088"/>
            <a:ext cx="7184468" cy="1080120"/>
            <a:chOff x="979767" y="2114088"/>
            <a:chExt cx="7184468" cy="1080120"/>
          </a:xfrm>
        </p:grpSpPr>
        <p:grpSp>
          <p:nvGrpSpPr>
            <p:cNvPr id="7" name="Groep 6">
              <a:extLst>
                <a:ext uri="{FF2B5EF4-FFF2-40B4-BE49-F238E27FC236}">
                  <a16:creationId xmlns:a16="http://schemas.microsoft.com/office/drawing/2014/main" id="{E842E8AA-7A22-96CE-6C40-69965E39B2C6}"/>
                </a:ext>
              </a:extLst>
            </p:cNvPr>
            <p:cNvGrpSpPr/>
            <p:nvPr/>
          </p:nvGrpSpPr>
          <p:grpSpPr>
            <a:xfrm>
              <a:off x="979767" y="2114088"/>
              <a:ext cx="7184468" cy="1080120"/>
              <a:chOff x="1088457" y="2065102"/>
              <a:chExt cx="7184468" cy="1080120"/>
            </a:xfrm>
          </p:grpSpPr>
          <p:sp>
            <p:nvSpPr>
              <p:cNvPr id="6" name="Vijfhoek 5"/>
              <p:cNvSpPr/>
              <p:nvPr/>
            </p:nvSpPr>
            <p:spPr>
              <a:xfrm flipH="1">
                <a:off x="1088457" y="2065102"/>
                <a:ext cx="3456384" cy="1080120"/>
              </a:xfrm>
              <a:prstGeom prst="homePlate">
                <a:avLst/>
              </a:prstGeom>
              <a:solidFill>
                <a:srgbClr val="C00000"/>
              </a:solidFill>
              <a:ln w="444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Vijfhoek 5">
                <a:extLst>
                  <a:ext uri="{FF2B5EF4-FFF2-40B4-BE49-F238E27FC236}">
                    <a16:creationId xmlns:a16="http://schemas.microsoft.com/office/drawing/2014/main" id="{631299D1-EFCB-B9B8-D4FC-AC669C9E05C2}"/>
                  </a:ext>
                </a:extLst>
              </p:cNvPr>
              <p:cNvSpPr/>
              <p:nvPr/>
            </p:nvSpPr>
            <p:spPr>
              <a:xfrm>
                <a:off x="4816541" y="2065102"/>
                <a:ext cx="3456384" cy="1080120"/>
              </a:xfrm>
              <a:prstGeom prst="homePlate">
                <a:avLst/>
              </a:prstGeom>
              <a:solidFill>
                <a:srgbClr val="009900"/>
              </a:solidFill>
              <a:ln w="444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73D7D87C-2815-B992-E37C-61225446BF71}"/>
                </a:ext>
              </a:extLst>
            </p:cNvPr>
            <p:cNvSpPr txBox="1"/>
            <p:nvPr/>
          </p:nvSpPr>
          <p:spPr>
            <a:xfrm>
              <a:off x="1469572" y="2340000"/>
              <a:ext cx="29937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nl-NL" sz="3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NIET WAAR</a:t>
              </a:r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7298C3E0-6CB0-1E7D-D039-B8A2F7C0A9D4}"/>
                </a:ext>
              </a:extLst>
            </p:cNvPr>
            <p:cNvSpPr txBox="1"/>
            <p:nvPr/>
          </p:nvSpPr>
          <p:spPr>
            <a:xfrm>
              <a:off x="5268522" y="2340000"/>
              <a:ext cx="23079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nl-NL" sz="3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WAAR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268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77 0.00301 L 1.4368 -0.0020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51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85 -2.59259E-6 L -1.46111 0.00533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48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22F01BE-7324-A7F4-37FB-90C4A807A132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56" t="333" r="213"/>
          <a:stretch/>
        </p:blipFill>
        <p:spPr>
          <a:xfrm>
            <a:off x="432000" y="1260000"/>
            <a:ext cx="8280000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1839626" y="2345202"/>
            <a:ext cx="5464748" cy="2964798"/>
            <a:chOff x="5822590" y="4067004"/>
            <a:chExt cx="2732374" cy="1482399"/>
          </a:xfrm>
        </p:grpSpPr>
        <p:sp>
          <p:nvSpPr>
            <p:cNvPr id="5" name="Rechthoek 4"/>
            <p:cNvSpPr/>
            <p:nvPr/>
          </p:nvSpPr>
          <p:spPr>
            <a:xfrm rot="20940000">
              <a:off x="5897986" y="4067004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/>
            <p:cNvSpPr txBox="1"/>
            <p:nvPr/>
          </p:nvSpPr>
          <p:spPr>
            <a:xfrm rot="20948693">
              <a:off x="5822590" y="4566526"/>
              <a:ext cx="2732374" cy="76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008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D9B4B01C-9A30-2B85-4361-B3867DA3A734}"/>
              </a:ext>
            </a:extLst>
          </p:cNvPr>
          <p:cNvSpPr txBox="1"/>
          <p:nvPr/>
        </p:nvSpPr>
        <p:spPr>
          <a:xfrm flipH="1">
            <a:off x="0" y="2160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Plannen voor de provincie gaan pas door</a:t>
            </a:r>
          </a:p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als de Provinciale Staten ze goedgekeurd heeft.</a:t>
            </a:r>
          </a:p>
        </p:txBody>
      </p:sp>
    </p:spTree>
    <p:extLst>
      <p:ext uri="{BB962C8B-B14F-4D97-AF65-F5344CB8AC3E}">
        <p14:creationId xmlns:p14="http://schemas.microsoft.com/office/powerpoint/2010/main" val="355427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hemel, buitenshuis, kleding, werkkleding&#10;&#10;Automatisch gegenereerde beschrijving">
            <a:extLst>
              <a:ext uri="{FF2B5EF4-FFF2-40B4-BE49-F238E27FC236}">
                <a16:creationId xmlns:a16="http://schemas.microsoft.com/office/drawing/2014/main" id="{5A6D9192-8136-686A-A7D9-ECEF620E30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1" t="648" r="-17"/>
          <a:stretch/>
        </p:blipFill>
        <p:spPr>
          <a:xfrm>
            <a:off x="432000" y="1260000"/>
            <a:ext cx="8280999" cy="5400000"/>
          </a:xfrm>
          <a:prstGeom prst="rect">
            <a:avLst/>
          </a:prstGeom>
        </p:spPr>
      </p:pic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1836000" y="2457478"/>
            <a:ext cx="5464748" cy="2964798"/>
            <a:chOff x="5894590" y="4065319"/>
            <a:chExt cx="2732374" cy="1482399"/>
          </a:xfrm>
        </p:grpSpPr>
        <p:sp>
          <p:nvSpPr>
            <p:cNvPr id="5" name="Rechthoek 4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/>
            <p:cNvSpPr txBox="1"/>
            <p:nvPr/>
          </p:nvSpPr>
          <p:spPr>
            <a:xfrm rot="20948693">
              <a:off x="5894590" y="4566526"/>
              <a:ext cx="2732374" cy="76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008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6D975DB9-446F-C38E-4AF6-E11FF68B9866}"/>
              </a:ext>
            </a:extLst>
          </p:cNvPr>
          <p:cNvSpPr txBox="1"/>
          <p:nvPr/>
        </p:nvSpPr>
        <p:spPr>
          <a:xfrm flipH="1">
            <a:off x="0" y="2880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nl-NL" sz="2400" b="1" dirty="0" err="1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</a:t>
            </a: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Provincie bepaalt op welke plekken er</a:t>
            </a:r>
          </a:p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nieuwe bedrijven gebouwd mogen worden.</a:t>
            </a:r>
          </a:p>
        </p:txBody>
      </p:sp>
    </p:spTree>
    <p:extLst>
      <p:ext uri="{BB962C8B-B14F-4D97-AF65-F5344CB8AC3E}">
        <p14:creationId xmlns:p14="http://schemas.microsoft.com/office/powerpoint/2010/main" val="238914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kleding, Menselijk gezicht, person&#10;&#10;Automatisch gegenereerde beschrijving">
            <a:extLst>
              <a:ext uri="{FF2B5EF4-FFF2-40B4-BE49-F238E27FC236}">
                <a16:creationId xmlns:a16="http://schemas.microsoft.com/office/drawing/2014/main" id="{1E860A33-E0FE-717C-260B-4904A84E606B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" b="665"/>
          <a:stretch/>
        </p:blipFill>
        <p:spPr>
          <a:xfrm>
            <a:off x="432000" y="1260000"/>
            <a:ext cx="8280000" cy="5400000"/>
          </a:xfrm>
          <a:prstGeom prst="rect">
            <a:avLst/>
          </a:prstGeom>
        </p:spPr>
      </p:pic>
      <p:grpSp>
        <p:nvGrpSpPr>
          <p:cNvPr id="12" name="Groep 11"/>
          <p:cNvGrpSpPr>
            <a:grpSpLocks noChangeAspect="1"/>
          </p:cNvGrpSpPr>
          <p:nvPr/>
        </p:nvGrpSpPr>
        <p:grpSpPr>
          <a:xfrm>
            <a:off x="1836000" y="2457478"/>
            <a:ext cx="5464748" cy="3100714"/>
            <a:chOff x="5894590" y="4065319"/>
            <a:chExt cx="2732374" cy="1550357"/>
          </a:xfrm>
        </p:grpSpPr>
        <p:sp>
          <p:nvSpPr>
            <p:cNvPr id="11" name="Rechthoek 10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kstvak 6"/>
            <p:cNvSpPr txBox="1"/>
            <p:nvPr/>
          </p:nvSpPr>
          <p:spPr>
            <a:xfrm rot="20948693">
              <a:off x="5894590" y="4287107"/>
              <a:ext cx="2732374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Niet</a:t>
              </a:r>
            </a:p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5FD33A15-2546-2501-2A42-E1B46CCFE984}"/>
              </a:ext>
            </a:extLst>
          </p:cNvPr>
          <p:cNvSpPr txBox="1"/>
          <p:nvPr/>
        </p:nvSpPr>
        <p:spPr>
          <a:xfrm flipH="1">
            <a:off x="0" y="2160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Commissaris van de Koning bepaalt</a:t>
            </a:r>
          </a:p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 er in de provincie gebeurt.</a:t>
            </a:r>
          </a:p>
        </p:txBody>
      </p:sp>
    </p:spTree>
    <p:extLst>
      <p:ext uri="{BB962C8B-B14F-4D97-AF65-F5344CB8AC3E}">
        <p14:creationId xmlns:p14="http://schemas.microsoft.com/office/powerpoint/2010/main" val="257930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03" r="39472" b="30287"/>
          <a:stretch/>
        </p:blipFill>
        <p:spPr>
          <a:xfrm>
            <a:off x="432000" y="1260000"/>
            <a:ext cx="8280000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al 3"/>
          <p:cNvSpPr>
            <a:spLocks noChangeAspect="1"/>
          </p:cNvSpPr>
          <p:nvPr/>
        </p:nvSpPr>
        <p:spPr>
          <a:xfrm>
            <a:off x="4911535" y="3293043"/>
            <a:ext cx="259944" cy="26017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al 4"/>
          <p:cNvSpPr>
            <a:spLocks noChangeAspect="1"/>
          </p:cNvSpPr>
          <p:nvPr/>
        </p:nvSpPr>
        <p:spPr>
          <a:xfrm>
            <a:off x="879989" y="4233233"/>
            <a:ext cx="259944" cy="26017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ep 6"/>
          <p:cNvGrpSpPr>
            <a:grpSpLocks noChangeAspect="1"/>
          </p:cNvGrpSpPr>
          <p:nvPr/>
        </p:nvGrpSpPr>
        <p:grpSpPr>
          <a:xfrm>
            <a:off x="1839626" y="2565324"/>
            <a:ext cx="5464748" cy="3100714"/>
            <a:chOff x="5894590" y="4065319"/>
            <a:chExt cx="2732374" cy="1550357"/>
          </a:xfrm>
        </p:grpSpPr>
        <p:sp>
          <p:nvSpPr>
            <p:cNvPr id="8" name="Rechthoek 7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kstvak 8"/>
            <p:cNvSpPr txBox="1"/>
            <p:nvPr/>
          </p:nvSpPr>
          <p:spPr>
            <a:xfrm rot="20948693">
              <a:off x="5894590" y="4287107"/>
              <a:ext cx="2732374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Niet</a:t>
              </a:r>
            </a:p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1476174D-2B48-3B53-A020-D382E0332BC6}"/>
              </a:ext>
            </a:extLst>
          </p:cNvPr>
          <p:cNvSpPr txBox="1"/>
          <p:nvPr/>
        </p:nvSpPr>
        <p:spPr>
          <a:xfrm flipH="1">
            <a:off x="0" y="216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 het stembiljet mag je 2 namen aankruisen.</a:t>
            </a:r>
          </a:p>
        </p:txBody>
      </p:sp>
    </p:spTree>
    <p:extLst>
      <p:ext uri="{BB962C8B-B14F-4D97-AF65-F5344CB8AC3E}">
        <p14:creationId xmlns:p14="http://schemas.microsoft.com/office/powerpoint/2010/main" val="303997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kleding, persoon, gras&#10;&#10;Automatisch gegenereerde beschrijving">
            <a:extLst>
              <a:ext uri="{FF2B5EF4-FFF2-40B4-BE49-F238E27FC236}">
                <a16:creationId xmlns:a16="http://schemas.microsoft.com/office/drawing/2014/main" id="{5FB65EEB-69DC-2CA2-2858-31EE5A630546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"/>
          <a:stretch/>
        </p:blipFill>
        <p:spPr>
          <a:xfrm>
            <a:off x="432000" y="1260000"/>
            <a:ext cx="8280000" cy="5400000"/>
          </a:xfrm>
          <a:prstGeom prst="rect">
            <a:avLst/>
          </a:prstGeom>
        </p:spPr>
      </p:pic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1836000" y="2457478"/>
            <a:ext cx="5464748" cy="2964798"/>
            <a:chOff x="5894590" y="4065319"/>
            <a:chExt cx="2732374" cy="1482399"/>
          </a:xfrm>
        </p:grpSpPr>
        <p:sp>
          <p:nvSpPr>
            <p:cNvPr id="5" name="Rechthoek 4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/>
            <p:cNvSpPr txBox="1"/>
            <p:nvPr/>
          </p:nvSpPr>
          <p:spPr>
            <a:xfrm rot="20948693">
              <a:off x="5894590" y="4566526"/>
              <a:ext cx="2732374" cy="76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008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05838A06-6B04-A6BE-4515-84F527986D64}"/>
              </a:ext>
            </a:extLst>
          </p:cNvPr>
          <p:cNvSpPr txBox="1"/>
          <p:nvPr/>
        </p:nvSpPr>
        <p:spPr>
          <a:xfrm flipH="1">
            <a:off x="0" y="2160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Provincie zorgt dat</a:t>
            </a:r>
          </a:p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rivieren schoon blijven.</a:t>
            </a:r>
          </a:p>
        </p:txBody>
      </p:sp>
    </p:spTree>
    <p:extLst>
      <p:ext uri="{BB962C8B-B14F-4D97-AF65-F5344CB8AC3E}">
        <p14:creationId xmlns:p14="http://schemas.microsoft.com/office/powerpoint/2010/main" val="178792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E2051EE4-B3C8-F786-30CA-EB43108F5311}"/>
              </a:ext>
            </a:extLst>
          </p:cNvPr>
          <p:cNvSpPr txBox="1"/>
          <p:nvPr/>
        </p:nvSpPr>
        <p:spPr>
          <a:xfrm>
            <a:off x="215999" y="216000"/>
            <a:ext cx="362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9.1 Vorige keer</a:t>
            </a:r>
          </a:p>
        </p:txBody>
      </p:sp>
    </p:spTree>
    <p:extLst>
      <p:ext uri="{BB962C8B-B14F-4D97-AF65-F5344CB8AC3E}">
        <p14:creationId xmlns:p14="http://schemas.microsoft.com/office/powerpoint/2010/main" val="132010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" t="1349" r="-455" b="3735"/>
          <a:stretch/>
        </p:blipFill>
        <p:spPr>
          <a:xfrm>
            <a:off x="432000" y="1260000"/>
            <a:ext cx="8280000" cy="5400000"/>
          </a:xfrm>
          <a:prstGeom prst="rect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</p:pic>
      <p:grpSp>
        <p:nvGrpSpPr>
          <p:cNvPr id="10" name="Groep 9"/>
          <p:cNvGrpSpPr>
            <a:grpSpLocks noChangeAspect="1"/>
          </p:cNvGrpSpPr>
          <p:nvPr/>
        </p:nvGrpSpPr>
        <p:grpSpPr>
          <a:xfrm>
            <a:off x="1836000" y="2458800"/>
            <a:ext cx="5464748" cy="3100714"/>
            <a:chOff x="5894590" y="4065319"/>
            <a:chExt cx="2732374" cy="1550357"/>
          </a:xfrm>
        </p:grpSpPr>
        <p:sp>
          <p:nvSpPr>
            <p:cNvPr id="11" name="Rechthoek 10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kstvak 11"/>
            <p:cNvSpPr txBox="1"/>
            <p:nvPr/>
          </p:nvSpPr>
          <p:spPr>
            <a:xfrm rot="20948693">
              <a:off x="5894590" y="4287107"/>
              <a:ext cx="2732374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Niet</a:t>
              </a:r>
            </a:p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77333B74-9379-9490-7830-CB2B7D69A819}"/>
              </a:ext>
            </a:extLst>
          </p:cNvPr>
          <p:cNvSpPr txBox="1"/>
          <p:nvPr/>
        </p:nvSpPr>
        <p:spPr>
          <a:xfrm flipH="1">
            <a:off x="0" y="2160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meeste politieke partijen denken ongeveer hetzelfde over wat er moet gebeuren.</a:t>
            </a:r>
          </a:p>
        </p:txBody>
      </p:sp>
    </p:spTree>
    <p:extLst>
      <p:ext uri="{BB962C8B-B14F-4D97-AF65-F5344CB8AC3E}">
        <p14:creationId xmlns:p14="http://schemas.microsoft.com/office/powerpoint/2010/main" val="382216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persoon, Menselijk gezicht, zonnebril, bril&#10;&#10;Automatisch gegenereerde beschrijving">
            <a:extLst>
              <a:ext uri="{FF2B5EF4-FFF2-40B4-BE49-F238E27FC236}">
                <a16:creationId xmlns:a16="http://schemas.microsoft.com/office/drawing/2014/main" id="{98308524-841E-6D5F-734D-EB9F3F7318C4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7" r="14065" b="5179"/>
          <a:stretch/>
        </p:blipFill>
        <p:spPr>
          <a:xfrm>
            <a:off x="432000" y="1152000"/>
            <a:ext cx="8280000" cy="5400000"/>
          </a:xfrm>
          <a:prstGeom prst="rect">
            <a:avLst/>
          </a:prstGeom>
        </p:spPr>
      </p:pic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1836000" y="2457478"/>
            <a:ext cx="5464748" cy="3100714"/>
            <a:chOff x="5894590" y="4065319"/>
            <a:chExt cx="2732374" cy="1550357"/>
          </a:xfrm>
        </p:grpSpPr>
        <p:sp>
          <p:nvSpPr>
            <p:cNvPr id="5" name="Rechthoek 4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/>
            <p:cNvSpPr txBox="1"/>
            <p:nvPr/>
          </p:nvSpPr>
          <p:spPr>
            <a:xfrm rot="20948693">
              <a:off x="5894590" y="4287107"/>
              <a:ext cx="2732374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Niet</a:t>
              </a:r>
            </a:p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904E150C-F0D2-10B5-58C2-18B8A5EFECAD}"/>
              </a:ext>
            </a:extLst>
          </p:cNvPr>
          <p:cNvSpPr txBox="1"/>
          <p:nvPr/>
        </p:nvSpPr>
        <p:spPr>
          <a:xfrm flipH="1">
            <a:off x="0" y="2160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‘</a:t>
            </a:r>
            <a:r>
              <a:rPr lang="nl-NL" sz="2400" b="1" i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meeste stemmen gelden</a:t>
            </a: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’ betekent: </a:t>
            </a:r>
          </a:p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wie het hardst roept krijgt zijn zin.</a:t>
            </a:r>
          </a:p>
        </p:txBody>
      </p:sp>
    </p:spTree>
    <p:extLst>
      <p:ext uri="{BB962C8B-B14F-4D97-AF65-F5344CB8AC3E}">
        <p14:creationId xmlns:p14="http://schemas.microsoft.com/office/powerpoint/2010/main" val="354538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0" r="4644"/>
          <a:stretch/>
        </p:blipFill>
        <p:spPr>
          <a:xfrm>
            <a:off x="432000" y="1260000"/>
            <a:ext cx="8280000" cy="46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1839626" y="2345202"/>
            <a:ext cx="5464748" cy="2964798"/>
            <a:chOff x="5894590" y="4065319"/>
            <a:chExt cx="2732374" cy="1482399"/>
          </a:xfrm>
        </p:grpSpPr>
        <p:sp>
          <p:nvSpPr>
            <p:cNvPr id="5" name="Rechthoek 4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/>
            <p:cNvSpPr txBox="1"/>
            <p:nvPr/>
          </p:nvSpPr>
          <p:spPr>
            <a:xfrm rot="20948693">
              <a:off x="5894590" y="4566526"/>
              <a:ext cx="2732374" cy="76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008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52EE4A0E-2E1E-FFCE-23B1-694251FEC716}"/>
              </a:ext>
            </a:extLst>
          </p:cNvPr>
          <p:cNvSpPr txBox="1"/>
          <p:nvPr/>
        </p:nvSpPr>
        <p:spPr>
          <a:xfrm flipH="1">
            <a:off x="0" y="2160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Stemmen = aangeven welke partij van jou </a:t>
            </a:r>
          </a:p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de Provinciale Staten mag zitten.</a:t>
            </a:r>
          </a:p>
        </p:txBody>
      </p:sp>
    </p:spTree>
    <p:extLst>
      <p:ext uri="{BB962C8B-B14F-4D97-AF65-F5344CB8AC3E}">
        <p14:creationId xmlns:p14="http://schemas.microsoft.com/office/powerpoint/2010/main" val="150184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C9D7AEE-C8BF-BC04-4954-B03A97261F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9" b="4199"/>
          <a:stretch/>
        </p:blipFill>
        <p:spPr>
          <a:xfrm>
            <a:off x="432000" y="1260000"/>
            <a:ext cx="8102852" cy="509710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1839626" y="2258194"/>
            <a:ext cx="5464748" cy="3100714"/>
            <a:chOff x="5894590" y="4065319"/>
            <a:chExt cx="2732374" cy="1550357"/>
          </a:xfrm>
        </p:grpSpPr>
        <p:sp>
          <p:nvSpPr>
            <p:cNvPr id="5" name="Rechthoek 4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/>
            <p:cNvSpPr txBox="1"/>
            <p:nvPr/>
          </p:nvSpPr>
          <p:spPr>
            <a:xfrm rot="20948693">
              <a:off x="5894590" y="4287107"/>
              <a:ext cx="2732374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Niet</a:t>
              </a:r>
            </a:p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C5339242-0831-382D-E703-C67C4FC3F5AB}"/>
              </a:ext>
            </a:extLst>
          </p:cNvPr>
          <p:cNvSpPr txBox="1"/>
          <p:nvPr/>
        </p:nvSpPr>
        <p:spPr>
          <a:xfrm flipH="1">
            <a:off x="0" y="2160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Iedereen die een goed idee heeft kan aanschuiven aan de vergadertafel van het Provinciehuis.</a:t>
            </a:r>
          </a:p>
        </p:txBody>
      </p:sp>
    </p:spTree>
    <p:extLst>
      <p:ext uri="{BB962C8B-B14F-4D97-AF65-F5344CB8AC3E}">
        <p14:creationId xmlns:p14="http://schemas.microsoft.com/office/powerpoint/2010/main" val="118185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0" r="8633"/>
          <a:stretch/>
        </p:blipFill>
        <p:spPr>
          <a:xfrm>
            <a:off x="432000" y="1260000"/>
            <a:ext cx="8280000" cy="5400000"/>
          </a:xfrm>
          <a:prstGeom prst="rect">
            <a:avLst/>
          </a:prstGeom>
        </p:spPr>
      </p:pic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1839626" y="2345202"/>
            <a:ext cx="5464748" cy="2964798"/>
            <a:chOff x="5894590" y="4065319"/>
            <a:chExt cx="2732374" cy="1482399"/>
          </a:xfrm>
        </p:grpSpPr>
        <p:sp>
          <p:nvSpPr>
            <p:cNvPr id="5" name="Rechthoek 4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/>
            <p:cNvSpPr txBox="1"/>
            <p:nvPr/>
          </p:nvSpPr>
          <p:spPr>
            <a:xfrm rot="20948693">
              <a:off x="5894590" y="4566526"/>
              <a:ext cx="2732374" cy="76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008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B8A03C59-2FF9-6E69-8B8B-5EB8061659CF}"/>
              </a:ext>
            </a:extLst>
          </p:cNvPr>
          <p:cNvSpPr txBox="1"/>
          <p:nvPr/>
        </p:nvSpPr>
        <p:spPr>
          <a:xfrm flipH="1">
            <a:off x="0" y="2160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</a:t>
            </a:r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Commissaris van de Koning</a:t>
            </a:r>
          </a:p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is de baas van de politie.</a:t>
            </a:r>
          </a:p>
        </p:txBody>
      </p:sp>
    </p:spTree>
    <p:extLst>
      <p:ext uri="{BB962C8B-B14F-4D97-AF65-F5344CB8AC3E}">
        <p14:creationId xmlns:p14="http://schemas.microsoft.com/office/powerpoint/2010/main" val="427104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DC70D63-3D08-1604-49F7-7BD3974D0CD6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t="596" r="1117" b="4353"/>
          <a:stretch/>
        </p:blipFill>
        <p:spPr>
          <a:xfrm>
            <a:off x="432000" y="1260000"/>
            <a:ext cx="8280000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1836000" y="2457478"/>
            <a:ext cx="5464748" cy="3100714"/>
            <a:chOff x="5894590" y="4065319"/>
            <a:chExt cx="2732374" cy="1550357"/>
          </a:xfrm>
        </p:grpSpPr>
        <p:sp>
          <p:nvSpPr>
            <p:cNvPr id="5" name="Rechthoek 4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/>
            <p:cNvSpPr txBox="1"/>
            <p:nvPr/>
          </p:nvSpPr>
          <p:spPr>
            <a:xfrm rot="20948693">
              <a:off x="5894590" y="4287107"/>
              <a:ext cx="2732374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Niet</a:t>
              </a:r>
            </a:p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4C4AA381-524D-CCE4-1E0F-298DC6C26E5A}"/>
              </a:ext>
            </a:extLst>
          </p:cNvPr>
          <p:cNvSpPr txBox="1"/>
          <p:nvPr/>
        </p:nvSpPr>
        <p:spPr>
          <a:xfrm flipH="1">
            <a:off x="0" y="2160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 doen ongeveer 10 partijen mee</a:t>
            </a:r>
          </a:p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aan de verkiezingen.</a:t>
            </a:r>
          </a:p>
        </p:txBody>
      </p:sp>
    </p:spTree>
    <p:extLst>
      <p:ext uri="{BB962C8B-B14F-4D97-AF65-F5344CB8AC3E}">
        <p14:creationId xmlns:p14="http://schemas.microsoft.com/office/powerpoint/2010/main" val="22207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7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081" r="16280" b="-1"/>
          <a:stretch/>
        </p:blipFill>
        <p:spPr>
          <a:xfrm>
            <a:off x="432000" y="1260000"/>
            <a:ext cx="8280000" cy="539986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Groep 4"/>
          <p:cNvGrpSpPr>
            <a:grpSpLocks noChangeAspect="1"/>
          </p:cNvGrpSpPr>
          <p:nvPr/>
        </p:nvGrpSpPr>
        <p:grpSpPr>
          <a:xfrm>
            <a:off x="1839626" y="2459601"/>
            <a:ext cx="5464748" cy="2964798"/>
            <a:chOff x="5894590" y="4065319"/>
            <a:chExt cx="2732374" cy="1482399"/>
          </a:xfrm>
        </p:grpSpPr>
        <p:sp>
          <p:nvSpPr>
            <p:cNvPr id="6" name="Rechthoek 5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kstvak 6"/>
            <p:cNvSpPr txBox="1"/>
            <p:nvPr/>
          </p:nvSpPr>
          <p:spPr>
            <a:xfrm rot="20948693">
              <a:off x="5894590" y="4566526"/>
              <a:ext cx="2732374" cy="76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008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3B9E695A-FFB5-29DF-C30D-793BB808A60D}"/>
              </a:ext>
            </a:extLst>
          </p:cNvPr>
          <p:cNvSpPr txBox="1"/>
          <p:nvPr/>
        </p:nvSpPr>
        <p:spPr>
          <a:xfrm flipH="1">
            <a:off x="0" y="2160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Zonder paspoort of ID-kaart</a:t>
            </a:r>
          </a:p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kun je niet stemmen.</a:t>
            </a:r>
          </a:p>
        </p:txBody>
      </p:sp>
    </p:spTree>
    <p:extLst>
      <p:ext uri="{BB962C8B-B14F-4D97-AF65-F5344CB8AC3E}">
        <p14:creationId xmlns:p14="http://schemas.microsoft.com/office/powerpoint/2010/main" val="69230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09D4243-6DCE-BA88-1D9E-4280D3FC2955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2" t="391" r="20470" b="1"/>
          <a:stretch/>
        </p:blipFill>
        <p:spPr>
          <a:xfrm>
            <a:off x="432000" y="1260000"/>
            <a:ext cx="8280000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1839626" y="2405601"/>
            <a:ext cx="5464748" cy="3086756"/>
            <a:chOff x="5894590" y="4072298"/>
            <a:chExt cx="2732374" cy="1543378"/>
          </a:xfrm>
        </p:grpSpPr>
        <p:sp>
          <p:nvSpPr>
            <p:cNvPr id="5" name="Rechthoek 4"/>
            <p:cNvSpPr/>
            <p:nvPr/>
          </p:nvSpPr>
          <p:spPr>
            <a:xfrm rot="20940000">
              <a:off x="6004172" y="4072298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/>
            <p:cNvSpPr txBox="1"/>
            <p:nvPr/>
          </p:nvSpPr>
          <p:spPr>
            <a:xfrm rot="20948693">
              <a:off x="5894590" y="4287107"/>
              <a:ext cx="2732374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Niet</a:t>
              </a:r>
            </a:p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5F7A429B-55C3-3B21-CC4A-28B5C45656EE}"/>
              </a:ext>
            </a:extLst>
          </p:cNvPr>
          <p:cNvSpPr txBox="1"/>
          <p:nvPr/>
        </p:nvSpPr>
        <p:spPr>
          <a:xfrm flipH="1">
            <a:off x="0" y="216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Om te stemmen moet je naar het Provinciehuis.</a:t>
            </a:r>
          </a:p>
        </p:txBody>
      </p:sp>
    </p:spTree>
    <p:extLst>
      <p:ext uri="{BB962C8B-B14F-4D97-AF65-F5344CB8AC3E}">
        <p14:creationId xmlns:p14="http://schemas.microsoft.com/office/powerpoint/2010/main" val="9346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/>
          <p:cNvGrpSpPr>
            <a:grpSpLocks/>
          </p:cNvGrpSpPr>
          <p:nvPr/>
        </p:nvGrpSpPr>
        <p:grpSpPr>
          <a:xfrm>
            <a:off x="432000" y="1260000"/>
            <a:ext cx="8280000" cy="5400000"/>
            <a:chOff x="1367809" y="2066024"/>
            <a:chExt cx="6590969" cy="3967700"/>
          </a:xfrm>
        </p:grpSpPr>
        <p:pic>
          <p:nvPicPr>
            <p:cNvPr id="3" name="Afbeelding 2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23" t="8254" r="6809" b="18319"/>
            <a:stretch/>
          </p:blipFill>
          <p:spPr>
            <a:xfrm>
              <a:off x="1367809" y="2066024"/>
              <a:ext cx="6590969" cy="3967700"/>
            </a:xfrm>
            <a:prstGeom prst="rect">
              <a:avLst/>
            </a:prstGeom>
          </p:spPr>
        </p:pic>
        <p:sp>
          <p:nvSpPr>
            <p:cNvPr id="4" name="Tekstvak 3"/>
            <p:cNvSpPr txBox="1"/>
            <p:nvPr/>
          </p:nvSpPr>
          <p:spPr>
            <a:xfrm>
              <a:off x="2771800" y="2708920"/>
              <a:ext cx="50405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spc="5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MAART</a:t>
              </a:r>
              <a:endParaRPr lang="en-US" sz="2800" b="1" spc="5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" name="Tekstvak 4"/>
            <p:cNvSpPr txBox="1"/>
            <p:nvPr/>
          </p:nvSpPr>
          <p:spPr>
            <a:xfrm>
              <a:off x="5004048" y="4581128"/>
              <a:ext cx="6480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b="1" dirty="0"/>
                <a:t>16</a:t>
              </a:r>
              <a:endParaRPr lang="en-US" sz="2800" b="1" dirty="0"/>
            </a:p>
          </p:txBody>
        </p:sp>
      </p:grpSp>
      <p:grpSp>
        <p:nvGrpSpPr>
          <p:cNvPr id="7" name="Groep 6"/>
          <p:cNvGrpSpPr>
            <a:grpSpLocks noChangeAspect="1"/>
          </p:cNvGrpSpPr>
          <p:nvPr/>
        </p:nvGrpSpPr>
        <p:grpSpPr>
          <a:xfrm>
            <a:off x="2564245" y="2477601"/>
            <a:ext cx="5464748" cy="2964798"/>
            <a:chOff x="5894590" y="4065319"/>
            <a:chExt cx="2732374" cy="1482399"/>
          </a:xfrm>
        </p:grpSpPr>
        <p:sp>
          <p:nvSpPr>
            <p:cNvPr id="8" name="Rechthoek 7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kstvak 8"/>
            <p:cNvSpPr txBox="1"/>
            <p:nvPr/>
          </p:nvSpPr>
          <p:spPr>
            <a:xfrm rot="20948693">
              <a:off x="5894590" y="4566526"/>
              <a:ext cx="2732374" cy="76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008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12" name="Tekstvak 11">
            <a:extLst>
              <a:ext uri="{FF2B5EF4-FFF2-40B4-BE49-F238E27FC236}">
                <a16:creationId xmlns:a16="http://schemas.microsoft.com/office/drawing/2014/main" id="{32DDFD02-8122-E0EB-8C56-9B0BA1C12E9B}"/>
              </a:ext>
            </a:extLst>
          </p:cNvPr>
          <p:cNvSpPr txBox="1"/>
          <p:nvPr/>
        </p:nvSpPr>
        <p:spPr>
          <a:xfrm flipH="1">
            <a:off x="0" y="2880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verkiezingen voor de Provinciale Staten</a:t>
            </a:r>
          </a:p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duren maar 1 dag.</a:t>
            </a:r>
          </a:p>
        </p:txBody>
      </p:sp>
    </p:spTree>
    <p:extLst>
      <p:ext uri="{BB962C8B-B14F-4D97-AF65-F5344CB8AC3E}">
        <p14:creationId xmlns:p14="http://schemas.microsoft.com/office/powerpoint/2010/main" val="3394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7" t="11063" r="1170" b="8898"/>
          <a:stretch/>
        </p:blipFill>
        <p:spPr>
          <a:xfrm>
            <a:off x="432000" y="1260000"/>
            <a:ext cx="8280000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81916999-6EE7-AD02-070E-E5D7498A0847}"/>
              </a:ext>
            </a:extLst>
          </p:cNvPr>
          <p:cNvSpPr txBox="1"/>
          <p:nvPr/>
        </p:nvSpPr>
        <p:spPr>
          <a:xfrm flipH="1">
            <a:off x="0" y="288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Je mag iemand mee het stemhokje in nemen.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0F0A133F-7EE5-FD3C-DB8C-C5BBF7788D6D}"/>
              </a:ext>
            </a:extLst>
          </p:cNvPr>
          <p:cNvGrpSpPr>
            <a:grpSpLocks noChangeAspect="1"/>
          </p:cNvGrpSpPr>
          <p:nvPr/>
        </p:nvGrpSpPr>
        <p:grpSpPr>
          <a:xfrm>
            <a:off x="1839626" y="2405601"/>
            <a:ext cx="5464748" cy="3086756"/>
            <a:chOff x="5894590" y="4072298"/>
            <a:chExt cx="2732374" cy="1543378"/>
          </a:xfrm>
        </p:grpSpPr>
        <p:sp>
          <p:nvSpPr>
            <p:cNvPr id="3" name="Rechthoek 2">
              <a:extLst>
                <a:ext uri="{FF2B5EF4-FFF2-40B4-BE49-F238E27FC236}">
                  <a16:creationId xmlns:a16="http://schemas.microsoft.com/office/drawing/2014/main" id="{3FBF029F-9720-39C9-7371-65122337D8DC}"/>
                </a:ext>
              </a:extLst>
            </p:cNvPr>
            <p:cNvSpPr/>
            <p:nvPr/>
          </p:nvSpPr>
          <p:spPr>
            <a:xfrm rot="20940000">
              <a:off x="6004172" y="4072298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7B869BD3-D398-995E-F113-6713591B99D8}"/>
                </a:ext>
              </a:extLst>
            </p:cNvPr>
            <p:cNvSpPr txBox="1"/>
            <p:nvPr/>
          </p:nvSpPr>
          <p:spPr>
            <a:xfrm rot="20948693">
              <a:off x="5894590" y="4287107"/>
              <a:ext cx="2732374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Niet</a:t>
              </a:r>
            </a:p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tencil" panose="040409050D0802020404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20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gebouw, hemel, boom&#10;&#10;Automatisch gegenereerde beschrijving">
            <a:extLst>
              <a:ext uri="{FF2B5EF4-FFF2-40B4-BE49-F238E27FC236}">
                <a16:creationId xmlns:a16="http://schemas.microsoft.com/office/drawing/2014/main" id="{C0D80A87-8A45-8BC4-FB80-D7F80D524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31" y="881556"/>
            <a:ext cx="8323537" cy="563226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56C3F12-54D8-CBF4-6C8D-D33C7372E7C7}"/>
              </a:ext>
            </a:extLst>
          </p:cNvPr>
          <p:cNvSpPr txBox="1"/>
          <p:nvPr/>
        </p:nvSpPr>
        <p:spPr>
          <a:xfrm flipH="1">
            <a:off x="0" y="21874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Het provinciehuis</a:t>
            </a:r>
          </a:p>
        </p:txBody>
      </p:sp>
    </p:spTree>
    <p:extLst>
      <p:ext uri="{BB962C8B-B14F-4D97-AF65-F5344CB8AC3E}">
        <p14:creationId xmlns:p14="http://schemas.microsoft.com/office/powerpoint/2010/main" val="135807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schrijfmateriaal, potlood, verbruiksartikelen voor kantoor, Markeermiddelen&#10;&#10;Automatisch gegenereerde beschrijving">
            <a:extLst>
              <a:ext uri="{FF2B5EF4-FFF2-40B4-BE49-F238E27FC236}">
                <a16:creationId xmlns:a16="http://schemas.microsoft.com/office/drawing/2014/main" id="{BBA3371F-59DA-0E69-02E9-9546A6E2A240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5" t="1921" r="14015" b="28042"/>
          <a:stretch/>
        </p:blipFill>
        <p:spPr>
          <a:xfrm>
            <a:off x="432000" y="1260000"/>
            <a:ext cx="8280000" cy="54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1839626" y="2345202"/>
            <a:ext cx="5464748" cy="2964798"/>
            <a:chOff x="5894590" y="4065319"/>
            <a:chExt cx="2732374" cy="1482399"/>
          </a:xfrm>
        </p:grpSpPr>
        <p:sp>
          <p:nvSpPr>
            <p:cNvPr id="5" name="Rechthoek 4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/>
            <p:cNvSpPr txBox="1"/>
            <p:nvPr/>
          </p:nvSpPr>
          <p:spPr>
            <a:xfrm rot="20948693">
              <a:off x="5894590" y="4566526"/>
              <a:ext cx="2732374" cy="76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008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8212DF54-A9FD-6A97-20A1-53A65D8C8CE2}"/>
              </a:ext>
            </a:extLst>
          </p:cNvPr>
          <p:cNvSpPr txBox="1"/>
          <p:nvPr/>
        </p:nvSpPr>
        <p:spPr>
          <a:xfrm flipH="1">
            <a:off x="0" y="2160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Door te gaan stemmen heb je invloed op</a:t>
            </a:r>
          </a:p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het in jouw provincie geregeld wordt.</a:t>
            </a:r>
          </a:p>
        </p:txBody>
      </p:sp>
    </p:spTree>
    <p:extLst>
      <p:ext uri="{BB962C8B-B14F-4D97-AF65-F5344CB8AC3E}">
        <p14:creationId xmlns:p14="http://schemas.microsoft.com/office/powerpoint/2010/main" val="413974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ep 12">
            <a:extLst>
              <a:ext uri="{FF2B5EF4-FFF2-40B4-BE49-F238E27FC236}">
                <a16:creationId xmlns:a16="http://schemas.microsoft.com/office/drawing/2014/main" id="{C24B1F29-5FF7-80D2-F9AE-674D0EE8D714}"/>
              </a:ext>
            </a:extLst>
          </p:cNvPr>
          <p:cNvGrpSpPr/>
          <p:nvPr/>
        </p:nvGrpSpPr>
        <p:grpSpPr>
          <a:xfrm>
            <a:off x="432000" y="1260000"/>
            <a:ext cx="8280000" cy="5400000"/>
            <a:chOff x="1043999" y="1620000"/>
            <a:chExt cx="8262247" cy="5414862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4F743A4F-CBC1-4FF2-AF98-C60107F7B12B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1903" r="39581" b="30269"/>
            <a:stretch/>
          </p:blipFill>
          <p:spPr>
            <a:xfrm>
              <a:off x="1043999" y="1620000"/>
              <a:ext cx="8262247" cy="54148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D594EED0-CFA1-C617-19A6-53F3300FB6E3}"/>
                </a:ext>
              </a:extLst>
            </p:cNvPr>
            <p:cNvSpPr txBox="1"/>
            <p:nvPr/>
          </p:nvSpPr>
          <p:spPr>
            <a:xfrm>
              <a:off x="1238982" y="1746044"/>
              <a:ext cx="28758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nl-NL" sz="3200" b="1" dirty="0">
                  <a:solidFill>
                    <a:srgbClr val="C00000"/>
                  </a:solidFill>
                  <a:latin typeface="Bradley Hand ITC" panose="03070402050302030203" pitchFamily="66" charset="0"/>
                  <a:ea typeface="Verdana" panose="020B0604030504040204" pitchFamily="34" charset="0"/>
                </a:rPr>
                <a:t>Carla Versluis</a:t>
              </a:r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093D06CF-B11A-9D2A-8581-044819FD37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19059" y="3363681"/>
              <a:ext cx="241200" cy="241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5" name="Groep 4"/>
          <p:cNvGrpSpPr>
            <a:grpSpLocks noChangeAspect="1"/>
          </p:cNvGrpSpPr>
          <p:nvPr/>
        </p:nvGrpSpPr>
        <p:grpSpPr>
          <a:xfrm>
            <a:off x="1836000" y="2457478"/>
            <a:ext cx="5464748" cy="3100714"/>
            <a:chOff x="5894590" y="4065319"/>
            <a:chExt cx="2732374" cy="1550357"/>
          </a:xfrm>
        </p:grpSpPr>
        <p:sp>
          <p:nvSpPr>
            <p:cNvPr id="6" name="Rechthoek 5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kstvak 6"/>
            <p:cNvSpPr txBox="1"/>
            <p:nvPr/>
          </p:nvSpPr>
          <p:spPr>
            <a:xfrm rot="20948693">
              <a:off x="5894590" y="4287107"/>
              <a:ext cx="2732374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Niet</a:t>
              </a:r>
            </a:p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81916999-6EE7-AD02-070E-E5D7498A0847}"/>
              </a:ext>
            </a:extLst>
          </p:cNvPr>
          <p:cNvSpPr txBox="1"/>
          <p:nvPr/>
        </p:nvSpPr>
        <p:spPr>
          <a:xfrm flipH="1">
            <a:off x="0" y="2160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Je stembiljet is alleen geldig</a:t>
            </a:r>
          </a:p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als je je naam erop zet.</a:t>
            </a:r>
          </a:p>
        </p:txBody>
      </p:sp>
    </p:spTree>
    <p:extLst>
      <p:ext uri="{BB962C8B-B14F-4D97-AF65-F5344CB8AC3E}">
        <p14:creationId xmlns:p14="http://schemas.microsoft.com/office/powerpoint/2010/main" val="425309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0190EEEA-5F98-97F3-40E4-1E9FCE16EE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546" y="1145628"/>
            <a:ext cx="3536908" cy="404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82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ep 57">
            <a:extLst>
              <a:ext uri="{FF2B5EF4-FFF2-40B4-BE49-F238E27FC236}">
                <a16:creationId xmlns:a16="http://schemas.microsoft.com/office/drawing/2014/main" id="{0BB9F4A1-4835-B3F8-7A31-56FBBE55D517}"/>
              </a:ext>
            </a:extLst>
          </p:cNvPr>
          <p:cNvGrpSpPr/>
          <p:nvPr/>
        </p:nvGrpSpPr>
        <p:grpSpPr>
          <a:xfrm>
            <a:off x="3765818" y="614751"/>
            <a:ext cx="1919662" cy="2891843"/>
            <a:chOff x="3331448" y="819386"/>
            <a:chExt cx="2099650" cy="3274171"/>
          </a:xfrm>
        </p:grpSpPr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179B927A-C554-D94B-9B39-8FFCDAA41676}"/>
                </a:ext>
              </a:extLst>
            </p:cNvPr>
            <p:cNvSpPr txBox="1"/>
            <p:nvPr/>
          </p:nvSpPr>
          <p:spPr>
            <a:xfrm>
              <a:off x="3515659" y="3320250"/>
              <a:ext cx="1915439" cy="773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nl-NL" sz="2200" b="1" dirty="0">
                  <a:solidFill>
                    <a:srgbClr val="FF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Provincie</a:t>
              </a:r>
            </a:p>
            <a:p>
              <a:pPr algn="ctr">
                <a:lnSpc>
                  <a:spcPts val="2300"/>
                </a:lnSpc>
              </a:pPr>
              <a:r>
                <a:rPr lang="nl-NL" sz="2200" b="1" dirty="0">
                  <a:solidFill>
                    <a:srgbClr val="FF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bestuurders</a:t>
              </a:r>
              <a:endParaRPr lang="en-US" sz="22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0" name="Afbeelding 59">
              <a:extLst>
                <a:ext uri="{FF2B5EF4-FFF2-40B4-BE49-F238E27FC236}">
                  <a16:creationId xmlns:a16="http://schemas.microsoft.com/office/drawing/2014/main" id="{6E878C00-1BBD-51FE-4104-B371DD55E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448" y="819386"/>
              <a:ext cx="2079641" cy="2028151"/>
            </a:xfrm>
            <a:prstGeom prst="rect">
              <a:avLst/>
            </a:prstGeom>
          </p:spPr>
        </p:pic>
        <p:pic>
          <p:nvPicPr>
            <p:cNvPr id="61" name="Afbeelding 60" descr="Afbeelding met rood, ontwerp, illustratie, kunst&#10;&#10;Automatisch gegenereerde beschrijving">
              <a:extLst>
                <a:ext uri="{FF2B5EF4-FFF2-40B4-BE49-F238E27FC236}">
                  <a16:creationId xmlns:a16="http://schemas.microsoft.com/office/drawing/2014/main" id="{43C5468C-8E19-8E4B-E2F3-D928B75BB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9662" y="1594184"/>
              <a:ext cx="874025" cy="1790894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32" name="Groep 31">
            <a:extLst>
              <a:ext uri="{FF2B5EF4-FFF2-40B4-BE49-F238E27FC236}">
                <a16:creationId xmlns:a16="http://schemas.microsoft.com/office/drawing/2014/main" id="{F4E9CFEC-0DE4-5C30-D04F-5FE671094BBB}"/>
              </a:ext>
            </a:extLst>
          </p:cNvPr>
          <p:cNvGrpSpPr/>
          <p:nvPr/>
        </p:nvGrpSpPr>
        <p:grpSpPr>
          <a:xfrm>
            <a:off x="6549279" y="4384654"/>
            <a:ext cx="1003474" cy="1311717"/>
            <a:chOff x="1738834" y="4315253"/>
            <a:chExt cx="1131500" cy="1479069"/>
          </a:xfrm>
        </p:grpSpPr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9D6A5659-5165-95A3-7DD5-F80B4B073C01}"/>
                </a:ext>
              </a:extLst>
            </p:cNvPr>
            <p:cNvSpPr/>
            <p:nvPr/>
          </p:nvSpPr>
          <p:spPr>
            <a:xfrm>
              <a:off x="1738834" y="4315253"/>
              <a:ext cx="1131500" cy="1479069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Vrije vorm 51">
              <a:extLst>
                <a:ext uri="{FF2B5EF4-FFF2-40B4-BE49-F238E27FC236}">
                  <a16:creationId xmlns:a16="http://schemas.microsoft.com/office/drawing/2014/main" id="{69B76B0A-FF65-B3D8-A2AD-0AB937DD727E}"/>
                </a:ext>
              </a:extLst>
            </p:cNvPr>
            <p:cNvSpPr/>
            <p:nvPr/>
          </p:nvSpPr>
          <p:spPr>
            <a:xfrm>
              <a:off x="1872000" y="454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Vrije vorm 52">
              <a:extLst>
                <a:ext uri="{FF2B5EF4-FFF2-40B4-BE49-F238E27FC236}">
                  <a16:creationId xmlns:a16="http://schemas.microsoft.com/office/drawing/2014/main" id="{905D8EAE-04E3-CE31-8BB8-50477CE18F9F}"/>
                </a:ext>
              </a:extLst>
            </p:cNvPr>
            <p:cNvSpPr/>
            <p:nvPr/>
          </p:nvSpPr>
          <p:spPr>
            <a:xfrm>
              <a:off x="1872000" y="472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Vrije vorm 53">
              <a:extLst>
                <a:ext uri="{FF2B5EF4-FFF2-40B4-BE49-F238E27FC236}">
                  <a16:creationId xmlns:a16="http://schemas.microsoft.com/office/drawing/2014/main" id="{1904E421-415A-18D4-A017-CFE909DF051A}"/>
                </a:ext>
              </a:extLst>
            </p:cNvPr>
            <p:cNvSpPr/>
            <p:nvPr/>
          </p:nvSpPr>
          <p:spPr>
            <a:xfrm>
              <a:off x="1872000" y="490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Vrije vorm 54">
              <a:extLst>
                <a:ext uri="{FF2B5EF4-FFF2-40B4-BE49-F238E27FC236}">
                  <a16:creationId xmlns:a16="http://schemas.microsoft.com/office/drawing/2014/main" id="{7F322A01-EC19-5C42-6BB9-AEF75D7D9A50}"/>
                </a:ext>
              </a:extLst>
            </p:cNvPr>
            <p:cNvSpPr/>
            <p:nvPr/>
          </p:nvSpPr>
          <p:spPr>
            <a:xfrm>
              <a:off x="1872000" y="508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Vrije vorm 55">
              <a:extLst>
                <a:ext uri="{FF2B5EF4-FFF2-40B4-BE49-F238E27FC236}">
                  <a16:creationId xmlns:a16="http://schemas.microsoft.com/office/drawing/2014/main" id="{477DA3C6-E47F-A6DC-6C41-EF1CE1C2527E}"/>
                </a:ext>
              </a:extLst>
            </p:cNvPr>
            <p:cNvSpPr/>
            <p:nvPr/>
          </p:nvSpPr>
          <p:spPr>
            <a:xfrm>
              <a:off x="1872000" y="526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Vrije vorm 56">
              <a:extLst>
                <a:ext uri="{FF2B5EF4-FFF2-40B4-BE49-F238E27FC236}">
                  <a16:creationId xmlns:a16="http://schemas.microsoft.com/office/drawing/2014/main" id="{2D4C4168-0AF5-FC65-D059-28AAEACC3834}"/>
                </a:ext>
              </a:extLst>
            </p:cNvPr>
            <p:cNvSpPr/>
            <p:nvPr/>
          </p:nvSpPr>
          <p:spPr>
            <a:xfrm>
              <a:off x="1872000" y="544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Tekstvak 28"/>
          <p:cNvSpPr txBox="1"/>
          <p:nvPr/>
        </p:nvSpPr>
        <p:spPr>
          <a:xfrm>
            <a:off x="726451" y="5960749"/>
            <a:ext cx="2838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Provinciale Staten</a:t>
            </a:r>
            <a:endParaRPr lang="en-US" sz="2400" b="1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08899FB7-DC39-027F-9E03-C07D87DCDD07}"/>
              </a:ext>
            </a:extLst>
          </p:cNvPr>
          <p:cNvGrpSpPr/>
          <p:nvPr/>
        </p:nvGrpSpPr>
        <p:grpSpPr>
          <a:xfrm>
            <a:off x="5815816" y="4023376"/>
            <a:ext cx="1003474" cy="1311717"/>
            <a:chOff x="1542962" y="4187444"/>
            <a:chExt cx="1131500" cy="1479069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BF972686-857E-71AA-26AC-57428199A950}"/>
                </a:ext>
              </a:extLst>
            </p:cNvPr>
            <p:cNvSpPr/>
            <p:nvPr/>
          </p:nvSpPr>
          <p:spPr>
            <a:xfrm>
              <a:off x="1542962" y="4187444"/>
              <a:ext cx="1131500" cy="1479069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Vrije vorm 43">
              <a:extLst>
                <a:ext uri="{FF2B5EF4-FFF2-40B4-BE49-F238E27FC236}">
                  <a16:creationId xmlns:a16="http://schemas.microsoft.com/office/drawing/2014/main" id="{A1589B1A-4D71-3DA4-9376-BD389D15F2C6}"/>
                </a:ext>
              </a:extLst>
            </p:cNvPr>
            <p:cNvSpPr/>
            <p:nvPr/>
          </p:nvSpPr>
          <p:spPr>
            <a:xfrm>
              <a:off x="1726805" y="440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Vrije vorm 44">
              <a:extLst>
                <a:ext uri="{FF2B5EF4-FFF2-40B4-BE49-F238E27FC236}">
                  <a16:creationId xmlns:a16="http://schemas.microsoft.com/office/drawing/2014/main" id="{22322650-1291-68A8-8D80-DE086969BCE9}"/>
                </a:ext>
              </a:extLst>
            </p:cNvPr>
            <p:cNvSpPr/>
            <p:nvPr/>
          </p:nvSpPr>
          <p:spPr>
            <a:xfrm>
              <a:off x="1726805" y="458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Vrije vorm 45">
              <a:extLst>
                <a:ext uri="{FF2B5EF4-FFF2-40B4-BE49-F238E27FC236}">
                  <a16:creationId xmlns:a16="http://schemas.microsoft.com/office/drawing/2014/main" id="{773B093A-6996-F21A-00C1-6C01A6E8E7EC}"/>
                </a:ext>
              </a:extLst>
            </p:cNvPr>
            <p:cNvSpPr/>
            <p:nvPr/>
          </p:nvSpPr>
          <p:spPr>
            <a:xfrm>
              <a:off x="1726805" y="476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Vrije vorm 46">
              <a:extLst>
                <a:ext uri="{FF2B5EF4-FFF2-40B4-BE49-F238E27FC236}">
                  <a16:creationId xmlns:a16="http://schemas.microsoft.com/office/drawing/2014/main" id="{B7FAD1EB-8B84-1F35-6DAC-0BBCCECD31A1}"/>
                </a:ext>
              </a:extLst>
            </p:cNvPr>
            <p:cNvSpPr/>
            <p:nvPr/>
          </p:nvSpPr>
          <p:spPr>
            <a:xfrm>
              <a:off x="1726805" y="494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Vrije vorm 47">
              <a:extLst>
                <a:ext uri="{FF2B5EF4-FFF2-40B4-BE49-F238E27FC236}">
                  <a16:creationId xmlns:a16="http://schemas.microsoft.com/office/drawing/2014/main" id="{CEE89051-6D82-2CE3-03EF-F575C3C10F47}"/>
                </a:ext>
              </a:extLst>
            </p:cNvPr>
            <p:cNvSpPr/>
            <p:nvPr/>
          </p:nvSpPr>
          <p:spPr>
            <a:xfrm>
              <a:off x="1726805" y="512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Vrije vorm 48">
              <a:extLst>
                <a:ext uri="{FF2B5EF4-FFF2-40B4-BE49-F238E27FC236}">
                  <a16:creationId xmlns:a16="http://schemas.microsoft.com/office/drawing/2014/main" id="{53F30F19-FA5E-5482-BDC3-3B6629FD64AE}"/>
                </a:ext>
              </a:extLst>
            </p:cNvPr>
            <p:cNvSpPr/>
            <p:nvPr/>
          </p:nvSpPr>
          <p:spPr>
            <a:xfrm>
              <a:off x="1726805" y="530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A0410698-BD97-2CFF-A2D7-362452AA84AB}"/>
              </a:ext>
            </a:extLst>
          </p:cNvPr>
          <p:cNvGrpSpPr/>
          <p:nvPr/>
        </p:nvGrpSpPr>
        <p:grpSpPr>
          <a:xfrm>
            <a:off x="7279244" y="4875447"/>
            <a:ext cx="1003474" cy="1311717"/>
            <a:chOff x="1778578" y="4057939"/>
            <a:chExt cx="1131500" cy="1479069"/>
          </a:xfrm>
        </p:grpSpPr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C07B026D-471A-34A6-7372-84AF65705F44}"/>
                </a:ext>
              </a:extLst>
            </p:cNvPr>
            <p:cNvSpPr/>
            <p:nvPr/>
          </p:nvSpPr>
          <p:spPr>
            <a:xfrm>
              <a:off x="1778578" y="4057939"/>
              <a:ext cx="1131500" cy="1479069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Vrije vorm 59">
              <a:extLst>
                <a:ext uri="{FF2B5EF4-FFF2-40B4-BE49-F238E27FC236}">
                  <a16:creationId xmlns:a16="http://schemas.microsoft.com/office/drawing/2014/main" id="{59AA23D9-3FDE-CBFC-8561-E12EFF4CE1E2}"/>
                </a:ext>
              </a:extLst>
            </p:cNvPr>
            <p:cNvSpPr/>
            <p:nvPr/>
          </p:nvSpPr>
          <p:spPr>
            <a:xfrm>
              <a:off x="1948328" y="432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Vrije vorm 60">
              <a:extLst>
                <a:ext uri="{FF2B5EF4-FFF2-40B4-BE49-F238E27FC236}">
                  <a16:creationId xmlns:a16="http://schemas.microsoft.com/office/drawing/2014/main" id="{D310B42B-E157-31B5-EA71-AABC557DB7C2}"/>
                </a:ext>
              </a:extLst>
            </p:cNvPr>
            <p:cNvSpPr/>
            <p:nvPr/>
          </p:nvSpPr>
          <p:spPr>
            <a:xfrm>
              <a:off x="1948328" y="450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Vrije vorm 61">
              <a:extLst>
                <a:ext uri="{FF2B5EF4-FFF2-40B4-BE49-F238E27FC236}">
                  <a16:creationId xmlns:a16="http://schemas.microsoft.com/office/drawing/2014/main" id="{160DEDD2-B2C0-F2BD-5C4C-380D4169F4EB}"/>
                </a:ext>
              </a:extLst>
            </p:cNvPr>
            <p:cNvSpPr/>
            <p:nvPr/>
          </p:nvSpPr>
          <p:spPr>
            <a:xfrm>
              <a:off x="1948328" y="468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Vrije vorm 62">
              <a:extLst>
                <a:ext uri="{FF2B5EF4-FFF2-40B4-BE49-F238E27FC236}">
                  <a16:creationId xmlns:a16="http://schemas.microsoft.com/office/drawing/2014/main" id="{6E545CE1-246A-D6A3-2731-E0B6B4FD8C73}"/>
                </a:ext>
              </a:extLst>
            </p:cNvPr>
            <p:cNvSpPr/>
            <p:nvPr/>
          </p:nvSpPr>
          <p:spPr>
            <a:xfrm>
              <a:off x="1948328" y="486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Vrije vorm 63">
              <a:extLst>
                <a:ext uri="{FF2B5EF4-FFF2-40B4-BE49-F238E27FC236}">
                  <a16:creationId xmlns:a16="http://schemas.microsoft.com/office/drawing/2014/main" id="{A090F33F-0C28-0942-A452-BFB1C74AB2EB}"/>
                </a:ext>
              </a:extLst>
            </p:cNvPr>
            <p:cNvSpPr/>
            <p:nvPr/>
          </p:nvSpPr>
          <p:spPr>
            <a:xfrm>
              <a:off x="1948328" y="504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Vrije vorm 64">
              <a:extLst>
                <a:ext uri="{FF2B5EF4-FFF2-40B4-BE49-F238E27FC236}">
                  <a16:creationId xmlns:a16="http://schemas.microsoft.com/office/drawing/2014/main" id="{7A2AEA81-CF2B-F2F7-3BC8-E4E42309B6D5}"/>
                </a:ext>
              </a:extLst>
            </p:cNvPr>
            <p:cNvSpPr/>
            <p:nvPr/>
          </p:nvSpPr>
          <p:spPr>
            <a:xfrm>
              <a:off x="1948328" y="522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7" name="Afbeelding 66" descr="Afbeelding met zwart-wit, kunst&#10;&#10;Automatisch gegenereerde beschrijving">
            <a:extLst>
              <a:ext uri="{FF2B5EF4-FFF2-40B4-BE49-F238E27FC236}">
                <a16:creationId xmlns:a16="http://schemas.microsoft.com/office/drawing/2014/main" id="{BEF3362C-A906-12B4-5795-C471A7302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72" y="3733631"/>
            <a:ext cx="3069838" cy="2227118"/>
          </a:xfrm>
          <a:prstGeom prst="rect">
            <a:avLst/>
          </a:prstGeom>
        </p:spPr>
      </p:pic>
      <p:grpSp>
        <p:nvGrpSpPr>
          <p:cNvPr id="73" name="Groep 72">
            <a:extLst>
              <a:ext uri="{FF2B5EF4-FFF2-40B4-BE49-F238E27FC236}">
                <a16:creationId xmlns:a16="http://schemas.microsoft.com/office/drawing/2014/main" id="{63642E5C-0675-6EA8-FEA2-9CB240DD1E06}"/>
              </a:ext>
            </a:extLst>
          </p:cNvPr>
          <p:cNvGrpSpPr/>
          <p:nvPr/>
        </p:nvGrpSpPr>
        <p:grpSpPr>
          <a:xfrm>
            <a:off x="5350900" y="2496986"/>
            <a:ext cx="869984" cy="1284446"/>
            <a:chOff x="4956656" y="2543216"/>
            <a:chExt cx="968108" cy="1284446"/>
          </a:xfrm>
        </p:grpSpPr>
        <p:sp>
          <p:nvSpPr>
            <p:cNvPr id="64" name="PIJL-OMLAAG 27">
              <a:extLst>
                <a:ext uri="{FF2B5EF4-FFF2-40B4-BE49-F238E27FC236}">
                  <a16:creationId xmlns:a16="http://schemas.microsoft.com/office/drawing/2014/main" id="{6204C880-E183-F76D-B8BF-D8C1D3D3BCDC}"/>
                </a:ext>
              </a:extLst>
            </p:cNvPr>
            <p:cNvSpPr/>
            <p:nvPr/>
          </p:nvSpPr>
          <p:spPr>
            <a:xfrm>
              <a:off x="5246294" y="2770631"/>
              <a:ext cx="678470" cy="1057031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9DC538FF-CA27-04D2-CE81-92F36A7960A2}"/>
                </a:ext>
              </a:extLst>
            </p:cNvPr>
            <p:cNvSpPr/>
            <p:nvPr/>
          </p:nvSpPr>
          <p:spPr>
            <a:xfrm>
              <a:off x="4956656" y="2543216"/>
              <a:ext cx="799101" cy="288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2" name="Afbeelding 1" descr="Afbeelding met symbool, Graphics, wit, schermopname&#10;&#10;Automatisch gegenereerde beschrijving">
            <a:extLst>
              <a:ext uri="{FF2B5EF4-FFF2-40B4-BE49-F238E27FC236}">
                <a16:creationId xmlns:a16="http://schemas.microsoft.com/office/drawing/2014/main" id="{A6BD216B-7CDC-0D5D-E399-FD25E96301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72" y="372165"/>
            <a:ext cx="2599382" cy="2276927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7BDA8B34-76DD-970C-9735-EFDC35412A7F}"/>
              </a:ext>
            </a:extLst>
          </p:cNvPr>
          <p:cNvGrpSpPr/>
          <p:nvPr/>
        </p:nvGrpSpPr>
        <p:grpSpPr>
          <a:xfrm>
            <a:off x="3656102" y="3605315"/>
            <a:ext cx="4673969" cy="2490009"/>
            <a:chOff x="3261890" y="3541715"/>
            <a:chExt cx="4673969" cy="2490009"/>
          </a:xfrm>
        </p:grpSpPr>
        <p:sp>
          <p:nvSpPr>
            <p:cNvPr id="7" name="PIJL-OMLAAG 27">
              <a:extLst>
                <a:ext uri="{FF2B5EF4-FFF2-40B4-BE49-F238E27FC236}">
                  <a16:creationId xmlns:a16="http://schemas.microsoft.com/office/drawing/2014/main" id="{677BFDA7-E182-6DB8-1BBF-7B8615916370}"/>
                </a:ext>
              </a:extLst>
            </p:cNvPr>
            <p:cNvSpPr/>
            <p:nvPr/>
          </p:nvSpPr>
          <p:spPr>
            <a:xfrm rot="16200000">
              <a:off x="3974796" y="4493815"/>
              <a:ext cx="678470" cy="1719254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7C83D2C5-1C5F-D511-C4D7-923204205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248" y="3541715"/>
              <a:ext cx="576064" cy="603427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EAFFA4F9-8814-4F75-6F82-4E8058E22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1059" y="4513046"/>
              <a:ext cx="604800" cy="604800"/>
            </a:xfrm>
            <a:prstGeom prst="rect">
              <a:avLst/>
            </a:prstGeom>
          </p:spPr>
        </p:pic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C89A9D0F-C9C2-CAC7-12A4-521EA1856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6035" y="3939223"/>
              <a:ext cx="576064" cy="603427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0B3DD7C5-8CCC-918D-EF7E-EE47FAE4D35A}"/>
                </a:ext>
              </a:extLst>
            </p:cNvPr>
            <p:cNvSpPr txBox="1"/>
            <p:nvPr/>
          </p:nvSpPr>
          <p:spPr>
            <a:xfrm>
              <a:off x="3261890" y="5600837"/>
              <a:ext cx="189907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200" dirty="0">
                  <a:ea typeface="Verdana" panose="020B0604030504040204" pitchFamily="34" charset="0"/>
                  <a:cs typeface="Verdana" panose="020B0604030504040204" pitchFamily="34" charset="0"/>
                </a:rPr>
                <a:t>vóór of tegen</a:t>
              </a:r>
            </a:p>
          </p:txBody>
        </p:sp>
      </p:grpSp>
      <p:sp>
        <p:nvSpPr>
          <p:cNvPr id="27" name="PIJL-OMLAAG 27">
            <a:extLst>
              <a:ext uri="{FF2B5EF4-FFF2-40B4-BE49-F238E27FC236}">
                <a16:creationId xmlns:a16="http://schemas.microsoft.com/office/drawing/2014/main" id="{A350376A-F517-6515-0D11-F3E753BB9FBA}"/>
              </a:ext>
            </a:extLst>
          </p:cNvPr>
          <p:cNvSpPr/>
          <p:nvPr/>
        </p:nvSpPr>
        <p:spPr>
          <a:xfrm rot="5400000" flipH="1">
            <a:off x="4299962" y="3728393"/>
            <a:ext cx="678470" cy="1773147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9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zwart-wit, kunst&#10;&#10;Automatisch gegenereerde beschrijving">
            <a:extLst>
              <a:ext uri="{FF2B5EF4-FFF2-40B4-BE49-F238E27FC236}">
                <a16:creationId xmlns:a16="http://schemas.microsoft.com/office/drawing/2014/main" id="{09128CD6-FDB9-B052-6F7C-7A228762C6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626" y="3173785"/>
            <a:ext cx="4352002" cy="315730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D93D4EEC-34F0-E49D-8E94-6A07A4C98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93" y="3579608"/>
            <a:ext cx="2713117" cy="2646879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9FE15EA4-6742-B64A-5E11-C91E29AC64B2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Waar komen al die mensen vandaan?</a:t>
            </a:r>
            <a:endParaRPr lang="nl-NL" sz="2000" b="1" dirty="0">
              <a:solidFill>
                <a:srgbClr val="31878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F43848B7-B45A-0527-6A64-03802A8527F3}"/>
              </a:ext>
            </a:extLst>
          </p:cNvPr>
          <p:cNvSpPr txBox="1"/>
          <p:nvPr/>
        </p:nvSpPr>
        <p:spPr>
          <a:xfrm>
            <a:off x="3766657" y="1085559"/>
            <a:ext cx="161068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8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  <a:endParaRPr lang="nl-NL" sz="1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194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ep 94">
            <a:extLst>
              <a:ext uri="{FF2B5EF4-FFF2-40B4-BE49-F238E27FC236}">
                <a16:creationId xmlns:a16="http://schemas.microsoft.com/office/drawing/2014/main" id="{8EDC1B17-1254-2899-D171-6DD35F072B4F}"/>
              </a:ext>
            </a:extLst>
          </p:cNvPr>
          <p:cNvGrpSpPr/>
          <p:nvPr/>
        </p:nvGrpSpPr>
        <p:grpSpPr>
          <a:xfrm>
            <a:off x="2471928" y="1397397"/>
            <a:ext cx="4200144" cy="5074101"/>
            <a:chOff x="2633293" y="1397397"/>
            <a:chExt cx="4200144" cy="5074101"/>
          </a:xfrm>
        </p:grpSpPr>
        <p:pic>
          <p:nvPicPr>
            <p:cNvPr id="93" name="Afbeelding 92" descr="Afbeelding met tekst, Karmijn, schrijfmateriaal, ontwerp&#10;&#10;Automatisch gegenereerde beschrijving">
              <a:extLst>
                <a:ext uri="{FF2B5EF4-FFF2-40B4-BE49-F238E27FC236}">
                  <a16:creationId xmlns:a16="http://schemas.microsoft.com/office/drawing/2014/main" id="{FA160350-1E68-E92B-CADC-56BFF9A91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3293" y="2271354"/>
              <a:ext cx="4200144" cy="4200144"/>
            </a:xfrm>
            <a:prstGeom prst="rect">
              <a:avLst/>
            </a:prstGeom>
          </p:spPr>
        </p:pic>
        <p:sp>
          <p:nvSpPr>
            <p:cNvPr id="94" name="Tekstvak 93">
              <a:extLst>
                <a:ext uri="{FF2B5EF4-FFF2-40B4-BE49-F238E27FC236}">
                  <a16:creationId xmlns:a16="http://schemas.microsoft.com/office/drawing/2014/main" id="{7184BA71-5467-0D67-117A-073E1AAA72C6}"/>
                </a:ext>
              </a:extLst>
            </p:cNvPr>
            <p:cNvSpPr txBox="1"/>
            <p:nvPr/>
          </p:nvSpPr>
          <p:spPr>
            <a:xfrm>
              <a:off x="2633293" y="1397397"/>
              <a:ext cx="4200144" cy="873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l-NL" sz="3200" b="1" cap="small" dirty="0"/>
                <a:t>verkiezingen voor de</a:t>
              </a:r>
            </a:p>
            <a:p>
              <a:pPr algn="ctr">
                <a:lnSpc>
                  <a:spcPts val="3000"/>
                </a:lnSpc>
              </a:pPr>
              <a:r>
                <a:rPr lang="nl-NL" sz="3200" b="1" cap="small" spc="190" dirty="0"/>
                <a:t>provinciale staten</a:t>
              </a:r>
            </a:p>
          </p:txBody>
        </p: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CA73265E-448C-2416-F126-01F4CDDEECAA}"/>
              </a:ext>
            </a:extLst>
          </p:cNvPr>
          <p:cNvSpPr txBox="1"/>
          <p:nvPr/>
        </p:nvSpPr>
        <p:spPr>
          <a:xfrm flipH="1">
            <a:off x="0" y="21874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Hebben wij invloed?</a:t>
            </a:r>
          </a:p>
        </p:txBody>
      </p:sp>
    </p:spTree>
    <p:extLst>
      <p:ext uri="{BB962C8B-B14F-4D97-AF65-F5344CB8AC3E}">
        <p14:creationId xmlns:p14="http://schemas.microsoft.com/office/powerpoint/2010/main" val="1070917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C430A424-234D-EE56-4AAD-A476AF76A2B1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Vanaf je 18</a:t>
            </a:r>
            <a:r>
              <a:rPr lang="nl-NL" sz="2800" b="1" baseline="30000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ben je officieel volwassen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9517F8E-87B6-DBE4-599E-FE8C3B450E0B}"/>
              </a:ext>
            </a:extLst>
          </p:cNvPr>
          <p:cNvSpPr txBox="1"/>
          <p:nvPr/>
        </p:nvSpPr>
        <p:spPr>
          <a:xfrm>
            <a:off x="3531766" y="2260671"/>
            <a:ext cx="5415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● Niet meer verplicht naar school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88C6662-A4F2-C953-2F96-3236EF30412C}"/>
              </a:ext>
            </a:extLst>
          </p:cNvPr>
          <p:cNvSpPr txBox="1"/>
          <p:nvPr/>
        </p:nvSpPr>
        <p:spPr>
          <a:xfrm>
            <a:off x="3531766" y="2722336"/>
            <a:ext cx="3371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● Bier en wijn kopen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3D4BDF0-91FA-C4EA-86B1-472BD8E04B58}"/>
              </a:ext>
            </a:extLst>
          </p:cNvPr>
          <p:cNvSpPr txBox="1"/>
          <p:nvPr/>
        </p:nvSpPr>
        <p:spPr>
          <a:xfrm>
            <a:off x="3531766" y="3184001"/>
            <a:ext cx="2815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● Rijbewijs halen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7B57875-959F-16FE-E9C3-506479ED60F6}"/>
              </a:ext>
            </a:extLst>
          </p:cNvPr>
          <p:cNvSpPr txBox="1"/>
          <p:nvPr/>
        </p:nvSpPr>
        <p:spPr>
          <a:xfrm>
            <a:off x="4002948" y="4193308"/>
            <a:ext cx="2937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24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Stemmen</a:t>
            </a:r>
            <a:endParaRPr lang="nl-NL" sz="24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Afbeelding 10" descr="Afbeelding met verjaardagstaart, kaars, verjaardag, taart&#10;&#10;Automatisch gegenereerde beschrijving">
            <a:extLst>
              <a:ext uri="{FF2B5EF4-FFF2-40B4-BE49-F238E27FC236}">
                <a16:creationId xmlns:a16="http://schemas.microsoft.com/office/drawing/2014/main" id="{2421B9B9-C488-9F11-FEBA-232BC38226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" r="9008"/>
          <a:stretch/>
        </p:blipFill>
        <p:spPr>
          <a:xfrm>
            <a:off x="430868" y="1459944"/>
            <a:ext cx="2937022" cy="426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4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C5F118CF-CFD0-AE4A-45B1-CB11E985A14D}"/>
              </a:ext>
            </a:extLst>
          </p:cNvPr>
          <p:cNvGrpSpPr/>
          <p:nvPr/>
        </p:nvGrpSpPr>
        <p:grpSpPr>
          <a:xfrm>
            <a:off x="2179149" y="1275126"/>
            <a:ext cx="4903503" cy="4878628"/>
            <a:chOff x="2430819" y="1417739"/>
            <a:chExt cx="4903503" cy="4878628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819" y="1417739"/>
              <a:ext cx="4903503" cy="4878628"/>
            </a:xfrm>
            <a:prstGeom prst="rect">
              <a:avLst/>
            </a:prstGeom>
          </p:spPr>
        </p:pic>
        <p:sp>
          <p:nvSpPr>
            <p:cNvPr id="5" name="Tekstvak 4"/>
            <p:cNvSpPr txBox="1"/>
            <p:nvPr/>
          </p:nvSpPr>
          <p:spPr>
            <a:xfrm rot="19980000">
              <a:off x="2944426" y="2339685"/>
              <a:ext cx="3435402" cy="892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nl-NL" sz="5500" b="1" cap="small" dirty="0">
                  <a:solidFill>
                    <a:srgbClr val="234C9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stempas</a:t>
              </a:r>
              <a:endParaRPr lang="en-US" sz="5500" b="1" cap="small" dirty="0">
                <a:solidFill>
                  <a:srgbClr val="234C9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A587484A-1880-F959-9501-AFB74A3D5E53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Uitnodiging</a:t>
            </a:r>
          </a:p>
        </p:txBody>
      </p:sp>
    </p:spTree>
    <p:extLst>
      <p:ext uri="{BB962C8B-B14F-4D97-AF65-F5344CB8AC3E}">
        <p14:creationId xmlns:p14="http://schemas.microsoft.com/office/powerpoint/2010/main" val="103988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ep 48">
            <a:extLst>
              <a:ext uri="{FF2B5EF4-FFF2-40B4-BE49-F238E27FC236}">
                <a16:creationId xmlns:a16="http://schemas.microsoft.com/office/drawing/2014/main" id="{F9BEEBCE-9727-8F12-C3A2-0522930A2B26}"/>
              </a:ext>
            </a:extLst>
          </p:cNvPr>
          <p:cNvGrpSpPr/>
          <p:nvPr/>
        </p:nvGrpSpPr>
        <p:grpSpPr>
          <a:xfrm>
            <a:off x="1156720" y="1692779"/>
            <a:ext cx="6826106" cy="4553400"/>
            <a:chOff x="1414912" y="1692779"/>
            <a:chExt cx="6826106" cy="4553400"/>
          </a:xfrm>
        </p:grpSpPr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51896FED-98B5-327A-17F7-C88F200E5335}"/>
                </a:ext>
              </a:extLst>
            </p:cNvPr>
            <p:cNvGrpSpPr/>
            <p:nvPr/>
          </p:nvGrpSpPr>
          <p:grpSpPr>
            <a:xfrm>
              <a:off x="1414912" y="1692779"/>
              <a:ext cx="6826106" cy="4553400"/>
              <a:chOff x="1414912" y="1692779"/>
              <a:chExt cx="6826106" cy="4553400"/>
            </a:xfrm>
          </p:grpSpPr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ED6FF7AA-8CE6-5757-CB0C-F9A90808B877}"/>
                  </a:ext>
                </a:extLst>
              </p:cNvPr>
              <p:cNvGrpSpPr/>
              <p:nvPr/>
            </p:nvGrpSpPr>
            <p:grpSpPr>
              <a:xfrm>
                <a:off x="1414912" y="1692779"/>
                <a:ext cx="6826106" cy="4553400"/>
                <a:chOff x="1414912" y="1692779"/>
                <a:chExt cx="6826106" cy="4553400"/>
              </a:xfrm>
            </p:grpSpPr>
            <p:grpSp>
              <p:nvGrpSpPr>
                <p:cNvPr id="35" name="Groep 34">
                  <a:extLst>
                    <a:ext uri="{FF2B5EF4-FFF2-40B4-BE49-F238E27FC236}">
                      <a16:creationId xmlns:a16="http://schemas.microsoft.com/office/drawing/2014/main" id="{41053C2A-6431-0A81-113D-3C8A53C15504}"/>
                    </a:ext>
                  </a:extLst>
                </p:cNvPr>
                <p:cNvGrpSpPr/>
                <p:nvPr/>
              </p:nvGrpSpPr>
              <p:grpSpPr>
                <a:xfrm>
                  <a:off x="1414912" y="1692779"/>
                  <a:ext cx="6826106" cy="4553400"/>
                  <a:chOff x="1235915" y="1708813"/>
                  <a:chExt cx="7184099" cy="4792202"/>
                </a:xfrm>
              </p:grpSpPr>
              <p:pic>
                <p:nvPicPr>
                  <p:cNvPr id="7" name="Afbeelding 6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35915" y="1708813"/>
                    <a:ext cx="7184099" cy="4792202"/>
                  </a:xfrm>
                  <a:prstGeom prst="rect">
                    <a:avLst/>
                  </a:prstGeom>
                  <a:solidFill>
                    <a:srgbClr val="B9CCDA"/>
                  </a:solidFill>
                </p:spPr>
              </p:pic>
              <p:sp>
                <p:nvSpPr>
                  <p:cNvPr id="2" name="Rechthoek 1">
                    <a:extLst>
                      <a:ext uri="{FF2B5EF4-FFF2-40B4-BE49-F238E27FC236}">
                        <a16:creationId xmlns:a16="http://schemas.microsoft.com/office/drawing/2014/main" id="{25E6C091-2DC9-C8F4-82D9-49F9925EA242}"/>
                      </a:ext>
                    </a:extLst>
                  </p:cNvPr>
                  <p:cNvSpPr/>
                  <p:nvPr/>
                </p:nvSpPr>
                <p:spPr>
                  <a:xfrm>
                    <a:off x="1753300" y="2060438"/>
                    <a:ext cx="2592198" cy="966236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3" name="Rechthoek 2">
                    <a:extLst>
                      <a:ext uri="{FF2B5EF4-FFF2-40B4-BE49-F238E27FC236}">
                        <a16:creationId xmlns:a16="http://schemas.microsoft.com/office/drawing/2014/main" id="{8B41995F-B9AD-D62C-A37E-8EB06F95C141}"/>
                      </a:ext>
                    </a:extLst>
                  </p:cNvPr>
                  <p:cNvSpPr/>
                  <p:nvPr/>
                </p:nvSpPr>
                <p:spPr>
                  <a:xfrm>
                    <a:off x="1737006" y="3241301"/>
                    <a:ext cx="2592198" cy="230832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5" name="Rechthoek 4">
                    <a:extLst>
                      <a:ext uri="{FF2B5EF4-FFF2-40B4-BE49-F238E27FC236}">
                        <a16:creationId xmlns:a16="http://schemas.microsoft.com/office/drawing/2014/main" id="{A659F968-36CF-5EA8-4A55-463658FA4FD5}"/>
                      </a:ext>
                    </a:extLst>
                  </p:cNvPr>
                  <p:cNvSpPr/>
                  <p:nvPr/>
                </p:nvSpPr>
                <p:spPr>
                  <a:xfrm>
                    <a:off x="1737006" y="4344237"/>
                    <a:ext cx="2608492" cy="381600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6" name="Rechthoek 5">
                    <a:extLst>
                      <a:ext uri="{FF2B5EF4-FFF2-40B4-BE49-F238E27FC236}">
                        <a16:creationId xmlns:a16="http://schemas.microsoft.com/office/drawing/2014/main" id="{3BEC18B5-E683-884C-EFFC-82137C35C889}"/>
                      </a:ext>
                    </a:extLst>
                  </p:cNvPr>
                  <p:cNvSpPr/>
                  <p:nvPr/>
                </p:nvSpPr>
                <p:spPr>
                  <a:xfrm>
                    <a:off x="5299592" y="3026674"/>
                    <a:ext cx="2611225" cy="1578881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</p:grpSp>
            <p:sp>
              <p:nvSpPr>
                <p:cNvPr id="9" name="Tekstvak 8"/>
                <p:cNvSpPr txBox="1"/>
                <p:nvPr/>
              </p:nvSpPr>
              <p:spPr>
                <a:xfrm>
                  <a:off x="1848591" y="2029984"/>
                  <a:ext cx="260163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1200" b="1" dirty="0">
                      <a:ln w="12700">
                        <a:noFill/>
                      </a:ln>
                      <a:solidFill>
                        <a:srgbClr val="234C9B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Oproep voor de verkiezing</a:t>
                  </a:r>
                  <a:endParaRPr lang="en-US" sz="1200" b="1" dirty="0">
                    <a:ln w="12700">
                      <a:noFill/>
                    </a:ln>
                    <a:solidFill>
                      <a:srgbClr val="234C9B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p:grpSp>
          <p:sp>
            <p:nvSpPr>
              <p:cNvPr id="43" name="Tekstvak 42">
                <a:extLst>
                  <a:ext uri="{FF2B5EF4-FFF2-40B4-BE49-F238E27FC236}">
                    <a16:creationId xmlns:a16="http://schemas.microsoft.com/office/drawing/2014/main" id="{71AD0014-17D8-F772-B74A-5456ECD2F6CA}"/>
                  </a:ext>
                </a:extLst>
              </p:cNvPr>
              <p:cNvSpPr txBox="1"/>
              <p:nvPr/>
            </p:nvSpPr>
            <p:spPr>
              <a:xfrm>
                <a:off x="1867596" y="2567209"/>
                <a:ext cx="260163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200" b="1" dirty="0">
                    <a:ln w="12700">
                      <a:noFill/>
                    </a:ln>
                    <a:solidFill>
                      <a:srgbClr val="234C9B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op</a:t>
                </a:r>
                <a:endParaRPr lang="en-US" sz="1200" b="1" dirty="0">
                  <a:ln w="12700">
                    <a:noFill/>
                  </a:ln>
                  <a:solidFill>
                    <a:srgbClr val="234C9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48" name="Tekstvak 47">
              <a:extLst>
                <a:ext uri="{FF2B5EF4-FFF2-40B4-BE49-F238E27FC236}">
                  <a16:creationId xmlns:a16="http://schemas.microsoft.com/office/drawing/2014/main" id="{2E3E5A7E-0D17-99D9-3438-4DB3F767E3BE}"/>
                </a:ext>
              </a:extLst>
            </p:cNvPr>
            <p:cNvSpPr txBox="1"/>
            <p:nvPr/>
          </p:nvSpPr>
          <p:spPr>
            <a:xfrm>
              <a:off x="4390694" y="5766390"/>
              <a:ext cx="885397" cy="46166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chemeClr val="bg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PS</a:t>
              </a:r>
            </a:p>
          </p:txBody>
        </p:sp>
      </p:grpSp>
      <p:sp>
        <p:nvSpPr>
          <p:cNvPr id="15" name="Tekstvak 14"/>
          <p:cNvSpPr txBox="1"/>
          <p:nvPr/>
        </p:nvSpPr>
        <p:spPr>
          <a:xfrm>
            <a:off x="4932040" y="1124744"/>
            <a:ext cx="34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spc="100" dirty="0">
              <a:ln w="12700">
                <a:solidFill>
                  <a:srgbClr val="FF0000"/>
                </a:solidFill>
              </a:ln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5436096" y="1129494"/>
            <a:ext cx="34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spc="100" dirty="0">
              <a:ln w="12700">
                <a:solidFill>
                  <a:srgbClr val="FF0000"/>
                </a:solidFill>
              </a:ln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5652120" y="1124744"/>
            <a:ext cx="34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spc="100" dirty="0">
              <a:ln w="12700">
                <a:solidFill>
                  <a:srgbClr val="FF0000"/>
                </a:solidFill>
              </a:ln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5826536" y="1123255"/>
            <a:ext cx="34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spc="100" dirty="0">
              <a:ln w="12700">
                <a:solidFill>
                  <a:srgbClr val="FF0000"/>
                </a:solidFill>
              </a:ln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2" name="Groep 31"/>
          <p:cNvGrpSpPr/>
          <p:nvPr/>
        </p:nvGrpSpPr>
        <p:grpSpPr>
          <a:xfrm>
            <a:off x="1868238" y="2553571"/>
            <a:ext cx="3345570" cy="474482"/>
            <a:chOff x="729080" y="1869732"/>
            <a:chExt cx="3345570" cy="474482"/>
          </a:xfrm>
        </p:grpSpPr>
        <p:grpSp>
          <p:nvGrpSpPr>
            <p:cNvPr id="23" name="Groep 22"/>
            <p:cNvGrpSpPr/>
            <p:nvPr/>
          </p:nvGrpSpPr>
          <p:grpSpPr>
            <a:xfrm>
              <a:off x="729080" y="1869732"/>
              <a:ext cx="3345570" cy="474482"/>
              <a:chOff x="729080" y="1869732"/>
              <a:chExt cx="3345570" cy="474482"/>
            </a:xfrm>
          </p:grpSpPr>
          <p:sp>
            <p:nvSpPr>
              <p:cNvPr id="12" name="Tekstvak 11"/>
              <p:cNvSpPr txBox="1"/>
              <p:nvPr/>
            </p:nvSpPr>
            <p:spPr>
              <a:xfrm>
                <a:off x="729080" y="1869732"/>
                <a:ext cx="268084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100" b="1" dirty="0">
                    <a:ln w="12700">
                      <a:noFill/>
                    </a:ln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woensdag 16 maart</a:t>
                </a:r>
                <a:endParaRPr lang="en-US" sz="1100" b="1" dirty="0">
                  <a:ln w="12700">
                    <a:noFill/>
                  </a:ln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9" name="PIJL-RECHTS 18"/>
              <p:cNvSpPr/>
              <p:nvPr/>
            </p:nvSpPr>
            <p:spPr>
              <a:xfrm rot="10800000">
                <a:off x="2994650" y="1897121"/>
                <a:ext cx="1080000" cy="447093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8" name="Tekstvak 27"/>
            <p:cNvSpPr txBox="1"/>
            <p:nvPr/>
          </p:nvSpPr>
          <p:spPr>
            <a:xfrm>
              <a:off x="3219451" y="1942983"/>
              <a:ext cx="85389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500" b="1" cap="small" dirty="0"/>
                <a:t>wanneer</a:t>
              </a:r>
              <a:endParaRPr lang="en-US" sz="1500" b="1" cap="small" dirty="0"/>
            </a:p>
          </p:txBody>
        </p:sp>
      </p:grpSp>
      <p:grpSp>
        <p:nvGrpSpPr>
          <p:cNvPr id="33" name="Groep 32"/>
          <p:cNvGrpSpPr/>
          <p:nvPr/>
        </p:nvGrpSpPr>
        <p:grpSpPr>
          <a:xfrm>
            <a:off x="1624608" y="3068113"/>
            <a:ext cx="4729938" cy="446400"/>
            <a:chOff x="2776987" y="1984993"/>
            <a:chExt cx="3163160" cy="446400"/>
          </a:xfrm>
        </p:grpSpPr>
        <p:grpSp>
          <p:nvGrpSpPr>
            <p:cNvPr id="24" name="Groep 23"/>
            <p:cNvGrpSpPr/>
            <p:nvPr/>
          </p:nvGrpSpPr>
          <p:grpSpPr>
            <a:xfrm>
              <a:off x="2776987" y="1984993"/>
              <a:ext cx="3163160" cy="446400"/>
              <a:chOff x="2776987" y="1984993"/>
              <a:chExt cx="3163160" cy="446400"/>
            </a:xfrm>
          </p:grpSpPr>
          <p:sp>
            <p:nvSpPr>
              <p:cNvPr id="13" name="Tekstvak 12"/>
              <p:cNvSpPr txBox="1"/>
              <p:nvPr/>
            </p:nvSpPr>
            <p:spPr>
              <a:xfrm>
                <a:off x="2776987" y="2065907"/>
                <a:ext cx="316316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900" b="1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Van 7.30 uur tot 21.00 uur.</a:t>
                </a:r>
                <a:endParaRPr lang="en-US" sz="900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0" name="PIJL-RECHTS 19"/>
              <p:cNvSpPr/>
              <p:nvPr/>
            </p:nvSpPr>
            <p:spPr>
              <a:xfrm rot="10800000">
                <a:off x="4455022" y="1984993"/>
                <a:ext cx="722253" cy="4464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kstvak 28"/>
            <p:cNvSpPr txBox="1"/>
            <p:nvPr/>
          </p:nvSpPr>
          <p:spPr>
            <a:xfrm>
              <a:off x="4615692" y="2036976"/>
              <a:ext cx="56585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500" b="1" cap="small" dirty="0"/>
                <a:t>hoe laat</a:t>
              </a:r>
              <a:endParaRPr lang="en-US" sz="1500" b="1" cap="small" dirty="0"/>
            </a:p>
          </p:txBody>
        </p:sp>
      </p:grpSp>
      <p:grpSp>
        <p:nvGrpSpPr>
          <p:cNvPr id="34" name="Groep 33"/>
          <p:cNvGrpSpPr/>
          <p:nvPr/>
        </p:nvGrpSpPr>
        <p:grpSpPr>
          <a:xfrm>
            <a:off x="1624608" y="4124345"/>
            <a:ext cx="3632081" cy="446400"/>
            <a:chOff x="900080" y="3690299"/>
            <a:chExt cx="3632081" cy="446400"/>
          </a:xfrm>
        </p:grpSpPr>
        <p:grpSp>
          <p:nvGrpSpPr>
            <p:cNvPr id="25" name="Groep 24"/>
            <p:cNvGrpSpPr/>
            <p:nvPr/>
          </p:nvGrpSpPr>
          <p:grpSpPr>
            <a:xfrm>
              <a:off x="900080" y="3690299"/>
              <a:ext cx="3589200" cy="446400"/>
              <a:chOff x="900080" y="3690299"/>
              <a:chExt cx="3589200" cy="446400"/>
            </a:xfrm>
          </p:grpSpPr>
          <p:sp>
            <p:nvSpPr>
              <p:cNvPr id="14" name="Tekstvak 13"/>
              <p:cNvSpPr txBox="1"/>
              <p:nvPr/>
            </p:nvSpPr>
            <p:spPr>
              <a:xfrm>
                <a:off x="900080" y="3817117"/>
                <a:ext cx="288032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000" b="1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Basisschool De Regenboog</a:t>
                </a:r>
                <a:endParaRPr lang="en-US" sz="1000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1" name="PIJL-RECHTS 20"/>
              <p:cNvSpPr/>
              <p:nvPr/>
            </p:nvSpPr>
            <p:spPr>
              <a:xfrm rot="10800000">
                <a:off x="3409280" y="3690299"/>
                <a:ext cx="1080000" cy="4464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kstvak 29"/>
            <p:cNvSpPr txBox="1"/>
            <p:nvPr/>
          </p:nvSpPr>
          <p:spPr>
            <a:xfrm>
              <a:off x="3737107" y="3737102"/>
              <a:ext cx="79505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500" b="1" cap="small" dirty="0"/>
                <a:t>waar</a:t>
              </a:r>
              <a:endParaRPr lang="en-US" sz="1500" b="1" cap="small" dirty="0"/>
            </a:p>
          </p:txBody>
        </p:sp>
      </p:grpSp>
      <p:grpSp>
        <p:nvGrpSpPr>
          <p:cNvPr id="41" name="Groep 40"/>
          <p:cNvGrpSpPr/>
          <p:nvPr/>
        </p:nvGrpSpPr>
        <p:grpSpPr>
          <a:xfrm>
            <a:off x="4549086" y="3383619"/>
            <a:ext cx="3071618" cy="677108"/>
            <a:chOff x="4842813" y="2664000"/>
            <a:chExt cx="3071618" cy="677108"/>
          </a:xfrm>
        </p:grpSpPr>
        <p:grpSp>
          <p:nvGrpSpPr>
            <p:cNvPr id="38" name="Groep 37"/>
            <p:cNvGrpSpPr/>
            <p:nvPr/>
          </p:nvGrpSpPr>
          <p:grpSpPr>
            <a:xfrm>
              <a:off x="4842813" y="2773912"/>
              <a:ext cx="1080000" cy="446400"/>
              <a:chOff x="5070309" y="2773912"/>
              <a:chExt cx="1080000" cy="446400"/>
            </a:xfrm>
          </p:grpSpPr>
          <p:sp>
            <p:nvSpPr>
              <p:cNvPr id="36" name="PIJL-RECHTS 35"/>
              <p:cNvSpPr/>
              <p:nvPr/>
            </p:nvSpPr>
            <p:spPr>
              <a:xfrm>
                <a:off x="5070309" y="2773912"/>
                <a:ext cx="1080000" cy="4464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kstvak 36"/>
              <p:cNvSpPr txBox="1"/>
              <p:nvPr/>
            </p:nvSpPr>
            <p:spPr>
              <a:xfrm>
                <a:off x="5363285" y="2819474"/>
                <a:ext cx="462448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500" b="1" cap="small" dirty="0"/>
                  <a:t>wie</a:t>
                </a:r>
                <a:endParaRPr lang="en-US" sz="1500" b="1" cap="small" dirty="0"/>
              </a:p>
            </p:txBody>
          </p:sp>
        </p:grpSp>
        <p:sp>
          <p:nvSpPr>
            <p:cNvPr id="40" name="Tekstvak 39"/>
            <p:cNvSpPr txBox="1"/>
            <p:nvPr/>
          </p:nvSpPr>
          <p:spPr>
            <a:xfrm>
              <a:off x="5934055" y="2664000"/>
              <a:ext cx="198037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b="1" dirty="0" err="1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Omar</a:t>
              </a:r>
              <a:r>
                <a:rPr lang="nl-NL" sz="1000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el </a:t>
              </a:r>
              <a:r>
                <a:rPr lang="nl-NL" sz="1000" b="1" dirty="0" err="1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Bouhnani</a:t>
              </a:r>
              <a:endParaRPr lang="nl-NL" sz="1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endParaRPr lang="nl-NL" sz="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nl-NL" sz="1000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Weteringstraat 41</a:t>
              </a:r>
            </a:p>
            <a:p>
              <a:endParaRPr lang="nl-NL" sz="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nl-NL" sz="1000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3061 MP Mijngemeente</a:t>
              </a:r>
              <a:endParaRPr lang="en-US" sz="1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31" name="Groep 30"/>
          <p:cNvGrpSpPr/>
          <p:nvPr/>
        </p:nvGrpSpPr>
        <p:grpSpPr>
          <a:xfrm>
            <a:off x="1590399" y="2092441"/>
            <a:ext cx="3677860" cy="446400"/>
            <a:chOff x="704069" y="1817801"/>
            <a:chExt cx="3677860" cy="446400"/>
          </a:xfrm>
        </p:grpSpPr>
        <p:grpSp>
          <p:nvGrpSpPr>
            <p:cNvPr id="22" name="Groep 21"/>
            <p:cNvGrpSpPr/>
            <p:nvPr/>
          </p:nvGrpSpPr>
          <p:grpSpPr>
            <a:xfrm>
              <a:off x="704069" y="1817801"/>
              <a:ext cx="3622103" cy="446400"/>
              <a:chOff x="704069" y="1817801"/>
              <a:chExt cx="3622103" cy="446400"/>
            </a:xfrm>
          </p:grpSpPr>
          <p:sp>
            <p:nvSpPr>
              <p:cNvPr id="11" name="Tekstvak 10"/>
              <p:cNvSpPr txBox="1"/>
              <p:nvPr/>
            </p:nvSpPr>
            <p:spPr>
              <a:xfrm>
                <a:off x="704069" y="1953845"/>
                <a:ext cx="273630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100" b="1" dirty="0">
                    <a:ln w="12700">
                      <a:noFill/>
                    </a:ln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van de Provinciale Staten</a:t>
                </a:r>
                <a:endParaRPr lang="en-US" sz="1100" b="1" dirty="0">
                  <a:ln w="12700">
                    <a:noFill/>
                  </a:ln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" name="PIJL-RECHTS 17"/>
              <p:cNvSpPr/>
              <p:nvPr/>
            </p:nvSpPr>
            <p:spPr>
              <a:xfrm rot="10800000">
                <a:off x="3246172" y="1817801"/>
                <a:ext cx="1080000" cy="4464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kstvak 26"/>
            <p:cNvSpPr txBox="1"/>
            <p:nvPr/>
          </p:nvSpPr>
          <p:spPr>
            <a:xfrm>
              <a:off x="3385533" y="1870761"/>
              <a:ext cx="99639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500" b="1" cap="small" dirty="0"/>
                <a:t>waarvoor</a:t>
              </a:r>
              <a:endParaRPr lang="en-US" sz="1500" b="1" cap="small" dirty="0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26366AB3-1781-9B1C-987E-EAE17611F862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Uitnodiging</a:t>
            </a:r>
          </a:p>
        </p:txBody>
      </p:sp>
    </p:spTree>
    <p:extLst>
      <p:ext uri="{BB962C8B-B14F-4D97-AF65-F5344CB8AC3E}">
        <p14:creationId xmlns:p14="http://schemas.microsoft.com/office/powerpoint/2010/main" val="196797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b="1" dirty="0">
            <a:latin typeface="Verdana" panose="020B0604030504040204" pitchFamily="34" charset="0"/>
            <a:ea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1379</TotalTime>
  <Words>386</Words>
  <Application>Microsoft Office PowerPoint</Application>
  <PresentationFormat>Diavoorstelling (4:3)</PresentationFormat>
  <Paragraphs>121</Paragraphs>
  <Slides>32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40" baseType="lpstr">
      <vt:lpstr>Arial</vt:lpstr>
      <vt:lpstr>Arial Black</vt:lpstr>
      <vt:lpstr>Bradley Hand ITC</vt:lpstr>
      <vt:lpstr>Calibri</vt:lpstr>
      <vt:lpstr>Calibri Light</vt:lpstr>
      <vt:lpstr>Stencil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 Starink</dc:creator>
  <cp:lastModifiedBy>Arne Starink</cp:lastModifiedBy>
  <cp:revision>21</cp:revision>
  <dcterms:created xsi:type="dcterms:W3CDTF">2023-10-05T12:56:43Z</dcterms:created>
  <dcterms:modified xsi:type="dcterms:W3CDTF">2024-03-23T12:50:47Z</dcterms:modified>
</cp:coreProperties>
</file>